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  <p:sldMasterId id="2147483672" r:id="rId5"/>
  </p:sldMasterIdLst>
  <p:notesMasterIdLst>
    <p:notesMasterId r:id="rId28"/>
  </p:notesMasterIdLst>
  <p:sldIdLst>
    <p:sldId id="256" r:id="rId6"/>
    <p:sldId id="350" r:id="rId7"/>
    <p:sldId id="363" r:id="rId8"/>
    <p:sldId id="265" r:id="rId9"/>
    <p:sldId id="260" r:id="rId10"/>
    <p:sldId id="359" r:id="rId11"/>
    <p:sldId id="356" r:id="rId12"/>
    <p:sldId id="367" r:id="rId13"/>
    <p:sldId id="357" r:id="rId14"/>
    <p:sldId id="360" r:id="rId15"/>
    <p:sldId id="319" r:id="rId16"/>
    <p:sldId id="370" r:id="rId17"/>
    <p:sldId id="369" r:id="rId18"/>
    <p:sldId id="347" r:id="rId19"/>
    <p:sldId id="326" r:id="rId20"/>
    <p:sldId id="362" r:id="rId21"/>
    <p:sldId id="332" r:id="rId22"/>
    <p:sldId id="329" r:id="rId23"/>
    <p:sldId id="330" r:id="rId24"/>
    <p:sldId id="366" r:id="rId25"/>
    <p:sldId id="323" r:id="rId26"/>
    <p:sldId id="368" r:id="rId2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jandro Rebollo Gómez" initials="ARG" lastIdx="4" clrIdx="0">
    <p:extLst>
      <p:ext uri="{19B8F6BF-5375-455C-9EA6-DF929625EA0E}">
        <p15:presenceInfo xmlns:p15="http://schemas.microsoft.com/office/powerpoint/2012/main" userId="S::uo250424@uniovi.es::d2046056-15c4-4b2b-8412-d2fbf58dd95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5D5D"/>
    <a:srgbClr val="FAFAFA"/>
    <a:srgbClr val="2F518F"/>
    <a:srgbClr val="A3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CDF475-64F3-472E-982E-13461FB99160}" v="182" dt="2022-11-07T08:36:01.315"/>
    <p1510:client id="{05DF97BF-7D33-47AF-A314-6AB35426BB00}" v="457" dt="2022-08-29T08:17:19.826"/>
    <p1510:client id="{07B51DDF-F84D-4E30-A4C8-2BC550F7203A}" v="768" dt="2022-11-28T10:02:33.147"/>
    <p1510:client id="{0CF3F312-4995-4034-B8B3-56150B918701}" v="232" dt="2022-11-25T10:03:20.745"/>
    <p1510:client id="{20932643-0F94-4154-B69D-876295C98E1C}" v="456" dt="2022-08-30T03:55:19.992"/>
    <p1510:client id="{27E8EF76-78F1-4F4E-A5BA-0B5675D785C2}" v="36" dt="2022-11-28T10:00:09.299"/>
    <p1510:client id="{2C2711C7-DDA0-44F3-AFFE-A471A4B39677}" v="135" dt="2022-09-01T07:51:13.785"/>
    <p1510:client id="{4DF799E1-7873-42C9-B19E-065C0286A0A2}" v="1152" dt="2022-11-25T12:52:48.993"/>
    <p1510:client id="{5BBFB8F6-4812-4BF4-8073-371BDB07688D}" v="24" dt="2022-09-02T05:58:01.694"/>
    <p1510:client id="{67FAEFAB-BAC9-49C1-B3A4-802C8FA7F8CF}" v="190" dt="2022-08-25T09:21:09.228"/>
    <p1510:client id="{682297DC-9F38-473E-B62A-E475D0330332}" v="369" dt="2022-08-24T09:48:06.125"/>
    <p1510:client id="{75789A26-E141-43CA-B7B3-778007F3DD36}" v="998" dt="2022-08-26T10:56:43.283"/>
    <p1510:client id="{7CA3A07D-B30A-4B20-88B0-87F80BDFCF3D}" v="7" dt="2022-08-30T08:52:29.543"/>
    <p1510:client id="{7D7217C9-36A9-485E-BE4D-887E4B1A5CEE}" v="464" dt="2022-11-28T09:33:45.275"/>
    <p1510:client id="{7F1EFDC5-F850-468B-BBB0-52F5CE450FF2}" v="141" dt="2022-08-24T08:22:34.401"/>
    <p1510:client id="{8C32A2A4-EDF9-4DAA-8A3B-CD29520A670A}" v="26" dt="2022-11-27T01:12:10.826"/>
    <p1510:client id="{8D064FF3-4A97-4F28-9524-D3D7AE81879C}" v="927" dt="2022-11-25T13:32:39.227"/>
    <p1510:client id="{9C0168DE-B1B0-453C-87A1-2A3C9A022CAC}" v="46" dt="2022-09-01T08:48:31.589"/>
    <p1510:client id="{ADA8D952-3657-4FE2-8C4C-749EF8136558}" v="268" dt="2022-09-01T07:34:31.494"/>
    <p1510:client id="{B87F8885-164A-4FC9-A2AA-A5539322C531}" v="6" dt="2022-09-01T08:16:36.403"/>
    <p1510:client id="{D2ECE77E-B9D9-461B-95C7-26585711910C}" v="1" dt="2022-08-29T05:26:17.895"/>
    <p1510:client id="{D72B090C-5158-4AF8-A046-2DF4FA28D1DA}" v="2" dt="2022-09-01T10:04:06.127"/>
    <p1510:client id="{EE43B9DB-28DA-4DB1-94F5-A4C788101E4F}" v="39" dt="2022-11-07T10:41:17.920"/>
    <p1510:client id="{F2B35C9D-FD2E-4B21-8BEF-308160F7926E}" v="1296" dt="2022-08-30T05:21:23.940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Álvaro Pendás Recondo" userId="R4vM/4ncKHwd29/IzBKt2K4RJvNDyT5GZ5hwTNHNmX0=" providerId="None" clId="Web-{0CF3F312-4995-4034-B8B3-56150B918701}"/>
    <pc:docChg chg="modSld sldOrd">
      <pc:chgData name="Álvaro Pendás Recondo" userId="R4vM/4ncKHwd29/IzBKt2K4RJvNDyT5GZ5hwTNHNmX0=" providerId="None" clId="Web-{0CF3F312-4995-4034-B8B3-56150B918701}" dt="2022-11-25T10:03:20.745" v="231" actId="14100"/>
      <pc:docMkLst>
        <pc:docMk/>
      </pc:docMkLst>
      <pc:sldChg chg="modSp">
        <pc:chgData name="Álvaro Pendás Recondo" userId="R4vM/4ncKHwd29/IzBKt2K4RJvNDyT5GZ5hwTNHNmX0=" providerId="None" clId="Web-{0CF3F312-4995-4034-B8B3-56150B918701}" dt="2022-11-25T09:52:58.143" v="10" actId="20577"/>
        <pc:sldMkLst>
          <pc:docMk/>
          <pc:sldMk cId="3901868855" sldId="256"/>
        </pc:sldMkLst>
        <pc:spChg chg="mod">
          <ac:chgData name="Álvaro Pendás Recondo" userId="R4vM/4ncKHwd29/IzBKt2K4RJvNDyT5GZ5hwTNHNmX0=" providerId="None" clId="Web-{0CF3F312-4995-4034-B8B3-56150B918701}" dt="2022-11-25T09:52:58.143" v="10" actId="20577"/>
          <ac:spMkLst>
            <pc:docMk/>
            <pc:sldMk cId="3901868855" sldId="256"/>
            <ac:spMk id="3" creationId="{10310E96-BD18-944E-AA33-11D1D3637F57}"/>
          </ac:spMkLst>
        </pc:spChg>
      </pc:sldChg>
      <pc:sldChg chg="addSp delSp modSp ord">
        <pc:chgData name="Álvaro Pendás Recondo" userId="R4vM/4ncKHwd29/IzBKt2K4RJvNDyT5GZ5hwTNHNmX0=" providerId="None" clId="Web-{0CF3F312-4995-4034-B8B3-56150B918701}" dt="2022-11-25T10:03:20.745" v="231" actId="14100"/>
        <pc:sldMkLst>
          <pc:docMk/>
          <pc:sldMk cId="478844225" sldId="260"/>
        </pc:sldMkLst>
        <pc:spChg chg="mod">
          <ac:chgData name="Álvaro Pendás Recondo" userId="R4vM/4ncKHwd29/IzBKt2K4RJvNDyT5GZ5hwTNHNmX0=" providerId="None" clId="Web-{0CF3F312-4995-4034-B8B3-56150B918701}" dt="2022-11-25T10:01:31.616" v="225" actId="20577"/>
          <ac:spMkLst>
            <pc:docMk/>
            <pc:sldMk cId="478844225" sldId="260"/>
            <ac:spMk id="9" creationId="{045A891B-9538-FBC7-9085-97134DF29D63}"/>
          </ac:spMkLst>
        </pc:spChg>
        <pc:picChg chg="add mod">
          <ac:chgData name="Álvaro Pendás Recondo" userId="R4vM/4ncKHwd29/IzBKt2K4RJvNDyT5GZ5hwTNHNmX0=" providerId="None" clId="Web-{0CF3F312-4995-4034-B8B3-56150B918701}" dt="2022-11-25T10:03:20.745" v="231" actId="14100"/>
          <ac:picMkLst>
            <pc:docMk/>
            <pc:sldMk cId="478844225" sldId="260"/>
            <ac:picMk id="3" creationId="{6C218888-BAC1-0EE0-1BB5-C75E15AAD2E2}"/>
          </ac:picMkLst>
        </pc:picChg>
        <pc:picChg chg="del mod">
          <ac:chgData name="Álvaro Pendás Recondo" userId="R4vM/4ncKHwd29/IzBKt2K4RJvNDyT5GZ5hwTNHNmX0=" providerId="None" clId="Web-{0CF3F312-4995-4034-B8B3-56150B918701}" dt="2022-11-25T10:03:20.682" v="230"/>
          <ac:picMkLst>
            <pc:docMk/>
            <pc:sldMk cId="478844225" sldId="260"/>
            <ac:picMk id="7" creationId="{7BD91444-BD3B-C433-77B8-2B5739E62E37}"/>
          </ac:picMkLst>
        </pc:picChg>
      </pc:sldChg>
      <pc:sldChg chg="modSp">
        <pc:chgData name="Álvaro Pendás Recondo" userId="R4vM/4ncKHwd29/IzBKt2K4RJvNDyT5GZ5hwTNHNmX0=" providerId="None" clId="Web-{0CF3F312-4995-4034-B8B3-56150B918701}" dt="2022-11-25T09:57:00.449" v="90" actId="20577"/>
        <pc:sldMkLst>
          <pc:docMk/>
          <pc:sldMk cId="2574644818" sldId="265"/>
        </pc:sldMkLst>
        <pc:spChg chg="mod">
          <ac:chgData name="Álvaro Pendás Recondo" userId="R4vM/4ncKHwd29/IzBKt2K4RJvNDyT5GZ5hwTNHNmX0=" providerId="None" clId="Web-{0CF3F312-4995-4034-B8B3-56150B918701}" dt="2022-11-25T09:57:00.449" v="90" actId="20577"/>
          <ac:spMkLst>
            <pc:docMk/>
            <pc:sldMk cId="2574644818" sldId="265"/>
            <ac:spMk id="3" creationId="{052E8A51-E66C-3840-8D87-FC01B50DFDB9}"/>
          </ac:spMkLst>
        </pc:spChg>
      </pc:sldChg>
    </pc:docChg>
  </pc:docChgLst>
  <pc:docChgLst>
    <pc:chgData name="jaime fuster" clId="Web-{EE43B9DB-28DA-4DB1-94F5-A4C788101E4F}"/>
    <pc:docChg chg="addSld delSld modSld sldOrd">
      <pc:chgData name="jaime fuster" userId="" providerId="" clId="Web-{EE43B9DB-28DA-4DB1-94F5-A4C788101E4F}" dt="2022-11-07T10:41:17.483" v="28" actId="20577"/>
      <pc:docMkLst>
        <pc:docMk/>
      </pc:docMkLst>
      <pc:sldChg chg="modSp">
        <pc:chgData name="jaime fuster" userId="" providerId="" clId="Web-{EE43B9DB-28DA-4DB1-94F5-A4C788101E4F}" dt="2022-11-07T10:39:02.246" v="0" actId="20577"/>
        <pc:sldMkLst>
          <pc:docMk/>
          <pc:sldMk cId="2574644818" sldId="265"/>
        </pc:sldMkLst>
        <pc:spChg chg="mod">
          <ac:chgData name="jaime fuster" userId="" providerId="" clId="Web-{EE43B9DB-28DA-4DB1-94F5-A4C788101E4F}" dt="2022-11-07T10:39:02.246" v="0" actId="20577"/>
          <ac:spMkLst>
            <pc:docMk/>
            <pc:sldMk cId="2574644818" sldId="265"/>
            <ac:spMk id="2" creationId="{E0BF58E5-6C40-1940-98BB-CEEBCE6959CD}"/>
          </ac:spMkLst>
        </pc:spChg>
      </pc:sldChg>
      <pc:sldChg chg="modSp mod modClrScheme chgLayout">
        <pc:chgData name="jaime fuster" userId="" providerId="" clId="Web-{EE43B9DB-28DA-4DB1-94F5-A4C788101E4F}" dt="2022-11-07T10:39:29.574" v="2"/>
        <pc:sldMkLst>
          <pc:docMk/>
          <pc:sldMk cId="3776553924" sldId="322"/>
        </pc:sldMkLst>
        <pc:spChg chg="mod ord">
          <ac:chgData name="jaime fuster" userId="" providerId="" clId="Web-{EE43B9DB-28DA-4DB1-94F5-A4C788101E4F}" dt="2022-11-07T10:39:29.574" v="2"/>
          <ac:spMkLst>
            <pc:docMk/>
            <pc:sldMk cId="3776553924" sldId="322"/>
            <ac:spMk id="2" creationId="{E0BF58E5-6C40-1940-98BB-CEEBCE6959CD}"/>
          </ac:spMkLst>
        </pc:spChg>
        <pc:spChg chg="mod ord">
          <ac:chgData name="jaime fuster" userId="" providerId="" clId="Web-{EE43B9DB-28DA-4DB1-94F5-A4C788101E4F}" dt="2022-11-07T10:39:29.574" v="2"/>
          <ac:spMkLst>
            <pc:docMk/>
            <pc:sldMk cId="3776553924" sldId="322"/>
            <ac:spMk id="4" creationId="{F9F71CBD-322E-4D45-AFC7-98C5DFC78905}"/>
          </ac:spMkLst>
        </pc:spChg>
        <pc:spChg chg="mod ord">
          <ac:chgData name="jaime fuster" userId="" providerId="" clId="Web-{EE43B9DB-28DA-4DB1-94F5-A4C788101E4F}" dt="2022-11-07T10:39:29.574" v="2"/>
          <ac:spMkLst>
            <pc:docMk/>
            <pc:sldMk cId="3776553924" sldId="322"/>
            <ac:spMk id="5" creationId="{D3386B44-AEF5-F540-B25F-FE1AB9930E13}"/>
          </ac:spMkLst>
        </pc:spChg>
        <pc:spChg chg="mod ord">
          <ac:chgData name="jaime fuster" userId="" providerId="" clId="Web-{EE43B9DB-28DA-4DB1-94F5-A4C788101E4F}" dt="2022-11-07T10:39:29.574" v="2"/>
          <ac:spMkLst>
            <pc:docMk/>
            <pc:sldMk cId="3776553924" sldId="322"/>
            <ac:spMk id="8" creationId="{6AA0A814-9034-6263-0B90-C6AD2B12A8F8}"/>
          </ac:spMkLst>
        </pc:spChg>
      </pc:sldChg>
      <pc:sldChg chg="new del">
        <pc:chgData name="jaime fuster" userId="" providerId="" clId="Web-{EE43B9DB-28DA-4DB1-94F5-A4C788101E4F}" dt="2022-11-07T10:39:40.637" v="4"/>
        <pc:sldMkLst>
          <pc:docMk/>
          <pc:sldMk cId="1881919389" sldId="355"/>
        </pc:sldMkLst>
      </pc:sldChg>
      <pc:sldChg chg="modSp add ord replId">
        <pc:chgData name="jaime fuster" userId="" providerId="" clId="Web-{EE43B9DB-28DA-4DB1-94F5-A4C788101E4F}" dt="2022-11-07T10:41:17.483" v="28" actId="20577"/>
        <pc:sldMkLst>
          <pc:docMk/>
          <pc:sldMk cId="4087047285" sldId="355"/>
        </pc:sldMkLst>
        <pc:spChg chg="mod">
          <ac:chgData name="jaime fuster" userId="" providerId="" clId="Web-{EE43B9DB-28DA-4DB1-94F5-A4C788101E4F}" dt="2022-11-07T10:40:17.091" v="11" actId="20577"/>
          <ac:spMkLst>
            <pc:docMk/>
            <pc:sldMk cId="4087047285" sldId="355"/>
            <ac:spMk id="2" creationId="{E0BF58E5-6C40-1940-98BB-CEEBCE6959CD}"/>
          </ac:spMkLst>
        </pc:spChg>
        <pc:spChg chg="mod">
          <ac:chgData name="jaime fuster" userId="" providerId="" clId="Web-{EE43B9DB-28DA-4DB1-94F5-A4C788101E4F}" dt="2022-11-07T10:41:17.483" v="28" actId="20577"/>
          <ac:spMkLst>
            <pc:docMk/>
            <pc:sldMk cId="4087047285" sldId="355"/>
            <ac:spMk id="9" creationId="{F622CD8B-ABFB-D020-0183-ED9B64B5629F}"/>
          </ac:spMkLst>
        </pc:spChg>
      </pc:sldChg>
    </pc:docChg>
  </pc:docChgLst>
  <pc:docChgLst>
    <pc:chgData name="Jaime Fusterdelafuente (RMI)" clId="Web-{F2B35C9D-FD2E-4B21-8BEF-308160F7926E}"/>
    <pc:docChg chg="modSld">
      <pc:chgData name="Jaime Fusterdelafuente (RMI)" userId="" providerId="" clId="Web-{F2B35C9D-FD2E-4B21-8BEF-308160F7926E}" dt="2022-08-30T05:21:23.940" v="9" actId="1076"/>
      <pc:docMkLst>
        <pc:docMk/>
      </pc:docMkLst>
      <pc:sldChg chg="modSp">
        <pc:chgData name="Jaime Fusterdelafuente (RMI)" userId="" providerId="" clId="Web-{F2B35C9D-FD2E-4B21-8BEF-308160F7926E}" dt="2022-08-30T05:21:23.940" v="9" actId="1076"/>
        <pc:sldMkLst>
          <pc:docMk/>
          <pc:sldMk cId="4003007549" sldId="324"/>
        </pc:sldMkLst>
        <pc:spChg chg="mod">
          <ac:chgData name="Jaime Fusterdelafuente (RMI)" userId="" providerId="" clId="Web-{F2B35C9D-FD2E-4B21-8BEF-308160F7926E}" dt="2022-08-30T05:21:23.940" v="9" actId="1076"/>
          <ac:spMkLst>
            <pc:docMk/>
            <pc:sldMk cId="4003007549" sldId="324"/>
            <ac:spMk id="15" creationId="{B759CFC5-FFB2-A78F-109D-F33E3443E281}"/>
          </ac:spMkLst>
        </pc:spChg>
      </pc:sldChg>
    </pc:docChg>
  </pc:docChgLst>
  <pc:docChgLst>
    <pc:chgData name="Alvaro Pendasrecondo (RMI)" clId="Web-{75789A26-E141-43CA-B7B3-778007F3DD36}"/>
    <pc:docChg chg="addSld delSld modSld sldOrd">
      <pc:chgData name="Alvaro Pendasrecondo (RMI)" userId="" providerId="" clId="Web-{75789A26-E141-43CA-B7B3-778007F3DD36}" dt="2022-08-26T10:56:43.283" v="707"/>
      <pc:docMkLst>
        <pc:docMk/>
      </pc:docMkLst>
      <pc:sldChg chg="del">
        <pc:chgData name="Alvaro Pendasrecondo (RMI)" userId="" providerId="" clId="Web-{75789A26-E141-43CA-B7B3-778007F3DD36}" dt="2022-08-26T10:56:36.049" v="705"/>
        <pc:sldMkLst>
          <pc:docMk/>
          <pc:sldMk cId="1175354056" sldId="334"/>
        </pc:sldMkLst>
      </pc:sldChg>
      <pc:sldChg chg="del">
        <pc:chgData name="Alvaro Pendasrecondo (RMI)" userId="" providerId="" clId="Web-{75789A26-E141-43CA-B7B3-778007F3DD36}" dt="2022-08-26T10:56:38.377" v="706"/>
        <pc:sldMkLst>
          <pc:docMk/>
          <pc:sldMk cId="3327887098" sldId="335"/>
        </pc:sldMkLst>
      </pc:sldChg>
      <pc:sldChg chg="delSp modSp del">
        <pc:chgData name="Alvaro Pendasrecondo (RMI)" userId="" providerId="" clId="Web-{75789A26-E141-43CA-B7B3-778007F3DD36}" dt="2022-08-26T10:56:30.752" v="704"/>
        <pc:sldMkLst>
          <pc:docMk/>
          <pc:sldMk cId="4276072072" sldId="336"/>
        </pc:sldMkLst>
        <pc:spChg chg="mod">
          <ac:chgData name="Alvaro Pendasrecondo (RMI)" userId="" providerId="" clId="Web-{75789A26-E141-43CA-B7B3-778007F3DD36}" dt="2022-08-26T03:29:35.339" v="7" actId="1076"/>
          <ac:spMkLst>
            <pc:docMk/>
            <pc:sldMk cId="4276072072" sldId="336"/>
            <ac:spMk id="21" creationId="{8B653907-0224-3089-7BC1-6259AD0FCC46}"/>
          </ac:spMkLst>
        </pc:spChg>
        <pc:spChg chg="del mod">
          <ac:chgData name="Alvaro Pendasrecondo (RMI)" userId="" providerId="" clId="Web-{75789A26-E141-43CA-B7B3-778007F3DD36}" dt="2022-08-26T03:23:47.703" v="4"/>
          <ac:spMkLst>
            <pc:docMk/>
            <pc:sldMk cId="4276072072" sldId="336"/>
            <ac:spMk id="29" creationId="{5B1FD1B9-64CF-1490-FBC5-01E9B0C6F870}"/>
          </ac:spMkLst>
        </pc:spChg>
      </pc:sldChg>
      <pc:sldChg chg="addSp modSp del">
        <pc:chgData name="Alvaro Pendasrecondo (RMI)" userId="" providerId="" clId="Web-{75789A26-E141-43CA-B7B3-778007F3DD36}" dt="2022-08-26T10:56:43.283" v="707"/>
        <pc:sldMkLst>
          <pc:docMk/>
          <pc:sldMk cId="4137727842" sldId="337"/>
        </pc:sldMkLst>
        <pc:spChg chg="add mod">
          <ac:chgData name="Alvaro Pendasrecondo (RMI)" userId="" providerId="" clId="Web-{75789A26-E141-43CA-B7B3-778007F3DD36}" dt="2022-08-26T03:30:25.731" v="12" actId="20577"/>
          <ac:spMkLst>
            <pc:docMk/>
            <pc:sldMk cId="4137727842" sldId="337"/>
            <ac:spMk id="20" creationId="{0B751479-3E11-94D8-700B-90727015597B}"/>
          </ac:spMkLst>
        </pc:spChg>
        <pc:spChg chg="add mod">
          <ac:chgData name="Alvaro Pendasrecondo (RMI)" userId="" providerId="" clId="Web-{75789A26-E141-43CA-B7B3-778007F3DD36}" dt="2022-08-26T03:32:04.032" v="16" actId="1076"/>
          <ac:spMkLst>
            <pc:docMk/>
            <pc:sldMk cId="4137727842" sldId="337"/>
            <ac:spMk id="27" creationId="{3D974384-1AD4-9250-00CA-66B6CC33D087}"/>
          </ac:spMkLst>
        </pc:spChg>
        <pc:spChg chg="add mod">
          <ac:chgData name="Alvaro Pendasrecondo (RMI)" userId="" providerId="" clId="Web-{75789A26-E141-43CA-B7B3-778007F3DD36}" dt="2022-08-26T03:32:12.188" v="18" actId="1076"/>
          <ac:spMkLst>
            <pc:docMk/>
            <pc:sldMk cId="4137727842" sldId="337"/>
            <ac:spMk id="28" creationId="{86D4675C-2249-9BED-E277-00D75AE1CC93}"/>
          </ac:spMkLst>
        </pc:spChg>
        <pc:spChg chg="add mod">
          <ac:chgData name="Alvaro Pendasrecondo (RMI)" userId="" providerId="" clId="Web-{75789A26-E141-43CA-B7B3-778007F3DD36}" dt="2022-08-26T03:32:17.751" v="20" actId="1076"/>
          <ac:spMkLst>
            <pc:docMk/>
            <pc:sldMk cId="4137727842" sldId="337"/>
            <ac:spMk id="29" creationId="{C9802038-177D-D36B-528E-FF4FD894F75D}"/>
          </ac:spMkLst>
        </pc:spChg>
        <pc:spChg chg="add mod">
          <ac:chgData name="Alvaro Pendasrecondo (RMI)" userId="" providerId="" clId="Web-{75789A26-E141-43CA-B7B3-778007F3DD36}" dt="2022-08-26T03:32:54.736" v="26" actId="20577"/>
          <ac:spMkLst>
            <pc:docMk/>
            <pc:sldMk cId="4137727842" sldId="337"/>
            <ac:spMk id="30" creationId="{D57FA8B9-EA27-E0EC-4E9C-9E48E37E41B1}"/>
          </ac:spMkLst>
        </pc:spChg>
        <pc:spChg chg="add mod">
          <ac:chgData name="Alvaro Pendasrecondo (RMI)" userId="" providerId="" clId="Web-{75789A26-E141-43CA-B7B3-778007F3DD36}" dt="2022-08-26T04:17:51.156" v="119" actId="1076"/>
          <ac:spMkLst>
            <pc:docMk/>
            <pc:sldMk cId="4137727842" sldId="337"/>
            <ac:spMk id="31" creationId="{A7836193-BD57-6A6A-3C2C-FF425495F209}"/>
          </ac:spMkLst>
        </pc:spChg>
        <pc:spChg chg="add mod">
          <ac:chgData name="Alvaro Pendasrecondo (RMI)" userId="" providerId="" clId="Web-{75789A26-E141-43CA-B7B3-778007F3DD36}" dt="2022-08-26T03:33:01.518" v="28" actId="1076"/>
          <ac:spMkLst>
            <pc:docMk/>
            <pc:sldMk cId="4137727842" sldId="337"/>
            <ac:spMk id="32" creationId="{211B11C3-5F19-21A7-A14C-7E2CBD9F9559}"/>
          </ac:spMkLst>
        </pc:spChg>
        <pc:spChg chg="add mod">
          <ac:chgData name="Alvaro Pendasrecondo (RMI)" userId="" providerId="" clId="Web-{75789A26-E141-43CA-B7B3-778007F3DD36}" dt="2022-08-26T04:17:16.999" v="114" actId="1076"/>
          <ac:spMkLst>
            <pc:docMk/>
            <pc:sldMk cId="4137727842" sldId="337"/>
            <ac:spMk id="33" creationId="{EAAC75AC-95C9-C80E-3513-C84B7A539B28}"/>
          </ac:spMkLst>
        </pc:spChg>
        <pc:spChg chg="add mod">
          <ac:chgData name="Alvaro Pendasrecondo (RMI)" userId="" providerId="" clId="Web-{75789A26-E141-43CA-B7B3-778007F3DD36}" dt="2022-08-26T04:17:30.030" v="117" actId="1076"/>
          <ac:spMkLst>
            <pc:docMk/>
            <pc:sldMk cId="4137727842" sldId="337"/>
            <ac:spMk id="34" creationId="{D3EC2076-8915-BCCE-3DF3-2A1D7F624AE0}"/>
          </ac:spMkLst>
        </pc:spChg>
      </pc:sldChg>
      <pc:sldChg chg="addSp delSp modSp add del replId">
        <pc:chgData name="Alvaro Pendasrecondo (RMI)" userId="" providerId="" clId="Web-{75789A26-E141-43CA-B7B3-778007F3DD36}" dt="2022-08-26T10:53:31.670" v="679"/>
        <pc:sldMkLst>
          <pc:docMk/>
          <pc:sldMk cId="2950924577" sldId="338"/>
        </pc:sldMkLst>
        <pc:spChg chg="del">
          <ac:chgData name="Alvaro Pendasrecondo (RMI)" userId="" providerId="" clId="Web-{75789A26-E141-43CA-B7B3-778007F3DD36}" dt="2022-08-26T04:03:28.764" v="39"/>
          <ac:spMkLst>
            <pc:docMk/>
            <pc:sldMk cId="2950924577" sldId="338"/>
            <ac:spMk id="7" creationId="{4D10EB42-4A89-1067-EEEB-28C9C275F322}"/>
          </ac:spMkLst>
        </pc:spChg>
        <pc:spChg chg="del">
          <ac:chgData name="Alvaro Pendasrecondo (RMI)" userId="" providerId="" clId="Web-{75789A26-E141-43CA-B7B3-778007F3DD36}" dt="2022-08-26T04:03:24.811" v="36"/>
          <ac:spMkLst>
            <pc:docMk/>
            <pc:sldMk cId="2950924577" sldId="338"/>
            <ac:spMk id="9" creationId="{FA647DB9-4933-27C5-BE37-5DCC5066E5E3}"/>
          </ac:spMkLst>
        </pc:spChg>
        <pc:spChg chg="del">
          <ac:chgData name="Alvaro Pendasrecondo (RMI)" userId="" providerId="" clId="Web-{75789A26-E141-43CA-B7B3-778007F3DD36}" dt="2022-08-26T04:03:17.170" v="33"/>
          <ac:spMkLst>
            <pc:docMk/>
            <pc:sldMk cId="2950924577" sldId="338"/>
            <ac:spMk id="12" creationId="{EF326B0B-7F54-62DC-D979-AD742F2950FC}"/>
          </ac:spMkLst>
        </pc:spChg>
        <pc:spChg chg="del">
          <ac:chgData name="Alvaro Pendasrecondo (RMI)" userId="" providerId="" clId="Web-{75789A26-E141-43CA-B7B3-778007F3DD36}" dt="2022-08-26T04:03:26.499" v="37"/>
          <ac:spMkLst>
            <pc:docMk/>
            <pc:sldMk cId="2950924577" sldId="338"/>
            <ac:spMk id="14" creationId="{F4C194FE-A8F8-3AD2-FE5E-C1299A03AC84}"/>
          </ac:spMkLst>
        </pc:spChg>
        <pc:spChg chg="add mod">
          <ac:chgData name="Alvaro Pendasrecondo (RMI)" userId="" providerId="" clId="Web-{75789A26-E141-43CA-B7B3-778007F3DD36}" dt="2022-08-26T04:09:33.802" v="99" actId="20577"/>
          <ac:spMkLst>
            <pc:docMk/>
            <pc:sldMk cId="2950924577" sldId="338"/>
            <ac:spMk id="15" creationId="{5938146E-C4A5-E240-0E39-CD6F63592E57}"/>
          </ac:spMkLst>
        </pc:spChg>
        <pc:spChg chg="del mod">
          <ac:chgData name="Alvaro Pendasrecondo (RMI)" userId="" providerId="" clId="Web-{75789A26-E141-43CA-B7B3-778007F3DD36}" dt="2022-08-26T04:03:15.530" v="32"/>
          <ac:spMkLst>
            <pc:docMk/>
            <pc:sldMk cId="2950924577" sldId="338"/>
            <ac:spMk id="16" creationId="{933868E1-1E5F-6893-A39E-DB434EDCB020}"/>
          </ac:spMkLst>
        </pc:spChg>
        <pc:spChg chg="del">
          <ac:chgData name="Alvaro Pendasrecondo (RMI)" userId="" providerId="" clId="Web-{75789A26-E141-43CA-B7B3-778007F3DD36}" dt="2022-08-26T04:03:22.374" v="35"/>
          <ac:spMkLst>
            <pc:docMk/>
            <pc:sldMk cId="2950924577" sldId="338"/>
            <ac:spMk id="18" creationId="{7D068DB1-AED2-D0AB-0A50-C9924D24BDD9}"/>
          </ac:spMkLst>
        </pc:spChg>
        <pc:spChg chg="add mod">
          <ac:chgData name="Alvaro Pendasrecondo (RMI)" userId="" providerId="" clId="Web-{75789A26-E141-43CA-B7B3-778007F3DD36}" dt="2022-08-26T04:10:02.194" v="106" actId="1076"/>
          <ac:spMkLst>
            <pc:docMk/>
            <pc:sldMk cId="2950924577" sldId="338"/>
            <ac:spMk id="19" creationId="{AD4F1082-0977-CA80-C820-28CCB8023037}"/>
          </ac:spMkLst>
        </pc:spChg>
        <pc:spChg chg="del">
          <ac:chgData name="Alvaro Pendasrecondo (RMI)" userId="" providerId="" clId="Web-{75789A26-E141-43CA-B7B3-778007F3DD36}" dt="2022-08-26T04:04:04.859" v="45"/>
          <ac:spMkLst>
            <pc:docMk/>
            <pc:sldMk cId="2950924577" sldId="338"/>
            <ac:spMk id="20" creationId="{6F501804-CC7E-C1AB-BDE2-2A1C270AA17A}"/>
          </ac:spMkLst>
        </pc:spChg>
        <pc:spChg chg="del">
          <ac:chgData name="Alvaro Pendasrecondo (RMI)" userId="" providerId="" clId="Web-{75789A26-E141-43CA-B7B3-778007F3DD36}" dt="2022-08-26T04:03:33.171" v="41"/>
          <ac:spMkLst>
            <pc:docMk/>
            <pc:sldMk cId="2950924577" sldId="338"/>
            <ac:spMk id="21" creationId="{8B653907-0224-3089-7BC1-6259AD0FCC46}"/>
          </ac:spMkLst>
        </pc:spChg>
        <pc:spChg chg="del">
          <ac:chgData name="Alvaro Pendasrecondo (RMI)" userId="" providerId="" clId="Web-{75789A26-E141-43CA-B7B3-778007F3DD36}" dt="2022-08-26T04:03:09.139" v="30"/>
          <ac:spMkLst>
            <pc:docMk/>
            <pc:sldMk cId="2950924577" sldId="338"/>
            <ac:spMk id="22" creationId="{4DA838BD-5DA8-56E8-2BC4-EF9AB05A217F}"/>
          </ac:spMkLst>
        </pc:spChg>
        <pc:spChg chg="add mod">
          <ac:chgData name="Alvaro Pendasrecondo (RMI)" userId="" providerId="" clId="Web-{75789A26-E141-43CA-B7B3-778007F3DD36}" dt="2022-08-26T04:10:15.725" v="111" actId="1076"/>
          <ac:spMkLst>
            <pc:docMk/>
            <pc:sldMk cId="2950924577" sldId="338"/>
            <ac:spMk id="24" creationId="{F306F434-F9F3-DD07-D77D-62E1A34B1B52}"/>
          </ac:spMkLst>
        </pc:spChg>
        <pc:spChg chg="del">
          <ac:chgData name="Alvaro Pendasrecondo (RMI)" userId="" providerId="" clId="Web-{75789A26-E141-43CA-B7B3-778007F3DD36}" dt="2022-08-26T04:03:31.249" v="40"/>
          <ac:spMkLst>
            <pc:docMk/>
            <pc:sldMk cId="2950924577" sldId="338"/>
            <ac:spMk id="26" creationId="{F5CA7E40-38A7-8301-8A6B-949ED1062E82}"/>
          </ac:spMkLst>
        </pc:spChg>
        <pc:spChg chg="del">
          <ac:chgData name="Alvaro Pendasrecondo (RMI)" userId="" providerId="" clId="Web-{75789A26-E141-43CA-B7B3-778007F3DD36}" dt="2022-08-26T04:03:20.420" v="34"/>
          <ac:spMkLst>
            <pc:docMk/>
            <pc:sldMk cId="2950924577" sldId="338"/>
            <ac:spMk id="27" creationId="{C5232153-21D6-53BA-F1B9-EE490F538E30}"/>
          </ac:spMkLst>
        </pc:spChg>
        <pc:spChg chg="del">
          <ac:chgData name="Alvaro Pendasrecondo (RMI)" userId="" providerId="" clId="Web-{75789A26-E141-43CA-B7B3-778007F3DD36}" dt="2022-08-26T04:04:06.937" v="46"/>
          <ac:spMkLst>
            <pc:docMk/>
            <pc:sldMk cId="2950924577" sldId="338"/>
            <ac:spMk id="28" creationId="{13CC3005-EB07-8ED8-CF6E-1AEC616A922B}"/>
          </ac:spMkLst>
        </pc:spChg>
        <pc:spChg chg="add mod">
          <ac:chgData name="Alvaro Pendasrecondo (RMI)" userId="" providerId="" clId="Web-{75789A26-E141-43CA-B7B3-778007F3DD36}" dt="2022-08-26T04:05:12.673" v="61"/>
          <ac:spMkLst>
            <pc:docMk/>
            <pc:sldMk cId="2950924577" sldId="338"/>
            <ac:spMk id="29" creationId="{96F7EA08-7587-304D-0506-A3BE9ADF33FF}"/>
          </ac:spMkLst>
        </pc:spChg>
        <pc:spChg chg="add mod">
          <ac:chgData name="Alvaro Pendasrecondo (RMI)" userId="" providerId="" clId="Web-{75789A26-E141-43CA-B7B3-778007F3DD36}" dt="2022-08-26T04:05:46.361" v="93" actId="1076"/>
          <ac:spMkLst>
            <pc:docMk/>
            <pc:sldMk cId="2950924577" sldId="338"/>
            <ac:spMk id="31" creationId="{B4E3BBCC-A9F8-159B-6201-4E3D1B03EEBE}"/>
          </ac:spMkLst>
        </pc:spChg>
        <pc:picChg chg="mod">
          <ac:chgData name="Alvaro Pendasrecondo (RMI)" userId="" providerId="" clId="Web-{75789A26-E141-43CA-B7B3-778007F3DD36}" dt="2022-08-26T04:04:25.750" v="49" actId="1076"/>
          <ac:picMkLst>
            <pc:docMk/>
            <pc:sldMk cId="2950924577" sldId="338"/>
            <ac:picMk id="8" creationId="{14439F99-AAFD-6387-ECE0-13D78F25176C}"/>
          </ac:picMkLst>
        </pc:picChg>
        <pc:cxnChg chg="del">
          <ac:chgData name="Alvaro Pendasrecondo (RMI)" userId="" providerId="" clId="Web-{75789A26-E141-43CA-B7B3-778007F3DD36}" dt="2022-08-26T04:03:27.702" v="38"/>
          <ac:cxnSpMkLst>
            <pc:docMk/>
            <pc:sldMk cId="2950924577" sldId="338"/>
            <ac:cxnSpMk id="10" creationId="{18C9D5EF-02C3-0C75-24A8-83AF6A7187CD}"/>
          </ac:cxnSpMkLst>
        </pc:cxnChg>
      </pc:sldChg>
      <pc:sldChg chg="addSp delSp modSp add ord replId">
        <pc:chgData name="Alvaro Pendasrecondo (RMI)" userId="" providerId="" clId="Web-{75789A26-E141-43CA-B7B3-778007F3DD36}" dt="2022-08-26T08:21:02.939" v="410"/>
        <pc:sldMkLst>
          <pc:docMk/>
          <pc:sldMk cId="2962546523" sldId="339"/>
        </pc:sldMkLst>
        <pc:spChg chg="mod">
          <ac:chgData name="Alvaro Pendasrecondo (RMI)" userId="" providerId="" clId="Web-{75789A26-E141-43CA-B7B3-778007F3DD36}" dt="2022-08-26T07:10:11.805" v="258" actId="14100"/>
          <ac:spMkLst>
            <pc:docMk/>
            <pc:sldMk cId="2962546523" sldId="339"/>
            <ac:spMk id="6" creationId="{1D724965-290C-AF43-89E9-7E53DB490ECF}"/>
          </ac:spMkLst>
        </pc:spChg>
        <pc:spChg chg="add del">
          <ac:chgData name="Alvaro Pendasrecondo (RMI)" userId="" providerId="" clId="Web-{75789A26-E141-43CA-B7B3-778007F3DD36}" dt="2022-08-26T08:20:10.735" v="390"/>
          <ac:spMkLst>
            <pc:docMk/>
            <pc:sldMk cId="2962546523" sldId="339"/>
            <ac:spMk id="9" creationId="{0E147B21-7728-CE44-9B35-9CBB88AC556E}"/>
          </ac:spMkLst>
        </pc:spChg>
        <pc:spChg chg="add del mod">
          <ac:chgData name="Alvaro Pendasrecondo (RMI)" userId="" providerId="" clId="Web-{75789A26-E141-43CA-B7B3-778007F3DD36}" dt="2022-08-26T06:54:04.439" v="127"/>
          <ac:spMkLst>
            <pc:docMk/>
            <pc:sldMk cId="2962546523" sldId="339"/>
            <ac:spMk id="9" creationId="{CA79564C-28E3-B9DA-15FA-AEBC8BEB3617}"/>
          </ac:spMkLst>
        </pc:spChg>
        <pc:spChg chg="add del mod">
          <ac:chgData name="Alvaro Pendasrecondo (RMI)" userId="" providerId="" clId="Web-{75789A26-E141-43CA-B7B3-778007F3DD36}" dt="2022-08-26T08:20:22.204" v="394"/>
          <ac:spMkLst>
            <pc:docMk/>
            <pc:sldMk cId="2962546523" sldId="339"/>
            <ac:spMk id="12" creationId="{D2A4BBB3-FD6A-CC9A-86B9-54449C7B0A3B}"/>
          </ac:spMkLst>
        </pc:spChg>
        <pc:spChg chg="add del mod">
          <ac:chgData name="Alvaro Pendasrecondo (RMI)" userId="" providerId="" clId="Web-{75789A26-E141-43CA-B7B3-778007F3DD36}" dt="2022-08-26T08:20:33.439" v="398"/>
          <ac:spMkLst>
            <pc:docMk/>
            <pc:sldMk cId="2962546523" sldId="339"/>
            <ac:spMk id="16" creationId="{5700818A-0CB1-BDC7-B5F7-26B8C014D6F1}"/>
          </ac:spMkLst>
        </pc:spChg>
        <pc:picChg chg="add del mod">
          <ac:chgData name="Alvaro Pendasrecondo (RMI)" userId="" providerId="" clId="Web-{75789A26-E141-43CA-B7B3-778007F3DD36}" dt="2022-08-26T06:57:40.709" v="132"/>
          <ac:picMkLst>
            <pc:docMk/>
            <pc:sldMk cId="2962546523" sldId="339"/>
            <ac:picMk id="3" creationId="{0CDCAA07-F585-E82F-030C-EB5C4F90031A}"/>
          </ac:picMkLst>
        </pc:picChg>
        <pc:picChg chg="add del mod">
          <ac:chgData name="Alvaro Pendasrecondo (RMI)" userId="" providerId="" clId="Web-{75789A26-E141-43CA-B7B3-778007F3DD36}" dt="2022-08-26T08:19:20.062" v="381"/>
          <ac:picMkLst>
            <pc:docMk/>
            <pc:sldMk cId="2962546523" sldId="339"/>
            <ac:picMk id="3" creationId="{C1B3EAF9-A925-DA57-282B-AC29F36874A8}"/>
          </ac:picMkLst>
        </pc:picChg>
        <pc:picChg chg="add del mod">
          <ac:chgData name="Alvaro Pendasrecondo (RMI)" userId="" providerId="" clId="Web-{75789A26-E141-43CA-B7B3-778007F3DD36}" dt="2022-08-26T08:20:07.047" v="388"/>
          <ac:picMkLst>
            <pc:docMk/>
            <pc:sldMk cId="2962546523" sldId="339"/>
            <ac:picMk id="7" creationId="{617FFB54-A0AA-336B-6786-4031B1EFF066}"/>
          </ac:picMkLst>
        </pc:picChg>
        <pc:picChg chg="del">
          <ac:chgData name="Alvaro Pendasrecondo (RMI)" userId="" providerId="" clId="Web-{75789A26-E141-43CA-B7B3-778007F3DD36}" dt="2022-08-26T06:53:58.423" v="124"/>
          <ac:picMkLst>
            <pc:docMk/>
            <pc:sldMk cId="2962546523" sldId="339"/>
            <ac:picMk id="8" creationId="{14439F99-AAFD-6387-ECE0-13D78F25176C}"/>
          </ac:picMkLst>
        </pc:picChg>
        <pc:picChg chg="add del mod">
          <ac:chgData name="Alvaro Pendasrecondo (RMI)" userId="" providerId="" clId="Web-{75789A26-E141-43CA-B7B3-778007F3DD36}" dt="2022-08-26T07:08:18.146" v="238"/>
          <ac:picMkLst>
            <pc:docMk/>
            <pc:sldMk cId="2962546523" sldId="339"/>
            <ac:picMk id="10" creationId="{4C115220-DDE4-54AF-ED5C-71004A31F853}"/>
          </ac:picMkLst>
        </pc:picChg>
        <pc:picChg chg="add del mod">
          <ac:chgData name="Alvaro Pendasrecondo (RMI)" userId="" providerId="" clId="Web-{75789A26-E141-43CA-B7B3-778007F3DD36}" dt="2022-08-26T07:09:44.117" v="248"/>
          <ac:picMkLst>
            <pc:docMk/>
            <pc:sldMk cId="2962546523" sldId="339"/>
            <ac:picMk id="12" creationId="{BDFE128E-6707-094F-6D20-97FD5850CED7}"/>
          </ac:picMkLst>
        </pc:picChg>
        <pc:picChg chg="add del mod">
          <ac:chgData name="Alvaro Pendasrecondo (RMI)" userId="" providerId="" clId="Web-{75789A26-E141-43CA-B7B3-778007F3DD36}" dt="2022-08-26T08:12:59.005" v="375"/>
          <ac:picMkLst>
            <pc:docMk/>
            <pc:sldMk cId="2962546523" sldId="339"/>
            <ac:picMk id="14" creationId="{97B1F35F-BCF6-8A94-CEFE-BEF947753F7B}"/>
          </ac:picMkLst>
        </pc:picChg>
        <pc:picChg chg="add mod">
          <ac:chgData name="Alvaro Pendasrecondo (RMI)" userId="" providerId="" clId="Web-{75789A26-E141-43CA-B7B3-778007F3DD36}" dt="2022-08-26T08:20:55.221" v="408" actId="1076"/>
          <ac:picMkLst>
            <pc:docMk/>
            <pc:sldMk cId="2962546523" sldId="339"/>
            <ac:picMk id="17" creationId="{0B7DFF09-71AA-405E-163F-E148AF88FA81}"/>
          </ac:picMkLst>
        </pc:picChg>
      </pc:sldChg>
      <pc:sldChg chg="addSp delSp modSp add del replId">
        <pc:chgData name="Alvaro Pendasrecondo (RMI)" userId="" providerId="" clId="Web-{75789A26-E141-43CA-B7B3-778007F3DD36}" dt="2022-08-26T07:12:23.230" v="290"/>
        <pc:sldMkLst>
          <pc:docMk/>
          <pc:sldMk cId="3562418358" sldId="340"/>
        </pc:sldMkLst>
        <pc:spChg chg="add mod">
          <ac:chgData name="Alvaro Pendasrecondo (RMI)" userId="" providerId="" clId="Web-{75789A26-E141-43CA-B7B3-778007F3DD36}" dt="2022-08-26T06:58:46.461" v="154" actId="14100"/>
          <ac:spMkLst>
            <pc:docMk/>
            <pc:sldMk cId="3562418358" sldId="340"/>
            <ac:spMk id="7" creationId="{3991E518-60E4-6981-6B3F-3817B3B857AD}"/>
          </ac:spMkLst>
        </pc:spChg>
        <pc:spChg chg="add mod">
          <ac:chgData name="Alvaro Pendasrecondo (RMI)" userId="" providerId="" clId="Web-{75789A26-E141-43CA-B7B3-778007F3DD36}" dt="2022-08-26T06:58:49.461" v="156" actId="1076"/>
          <ac:spMkLst>
            <pc:docMk/>
            <pc:sldMk cId="3562418358" sldId="340"/>
            <ac:spMk id="9" creationId="{2F410A98-B41B-2CE9-130C-363E4949DBEB}"/>
          </ac:spMkLst>
        </pc:spChg>
        <pc:spChg chg="add mod">
          <ac:chgData name="Alvaro Pendasrecondo (RMI)" userId="" providerId="" clId="Web-{75789A26-E141-43CA-B7B3-778007F3DD36}" dt="2022-08-26T06:59:15.540" v="165" actId="1076"/>
          <ac:spMkLst>
            <pc:docMk/>
            <pc:sldMk cId="3562418358" sldId="340"/>
            <ac:spMk id="14" creationId="{722F4B5F-5ECF-7FB6-0F04-9FDC7E54AE1C}"/>
          </ac:spMkLst>
        </pc:spChg>
        <pc:spChg chg="add mod">
          <ac:chgData name="Alvaro Pendasrecondo (RMI)" userId="" providerId="" clId="Web-{75789A26-E141-43CA-B7B3-778007F3DD36}" dt="2022-08-26T06:59:17.352" v="167" actId="1076"/>
          <ac:spMkLst>
            <pc:docMk/>
            <pc:sldMk cId="3562418358" sldId="340"/>
            <ac:spMk id="16" creationId="{A9BD3D9F-B089-84E0-B0F8-167141D2470F}"/>
          </ac:spMkLst>
        </pc:spChg>
        <pc:spChg chg="add mod">
          <ac:chgData name="Alvaro Pendasrecondo (RMI)" userId="" providerId="" clId="Web-{75789A26-E141-43CA-B7B3-778007F3DD36}" dt="2022-08-26T06:59:49.978" v="178" actId="1076"/>
          <ac:spMkLst>
            <pc:docMk/>
            <pc:sldMk cId="3562418358" sldId="340"/>
            <ac:spMk id="18" creationId="{CD99AA26-B54E-4A74-D65A-6E597EC87328}"/>
          </ac:spMkLst>
        </pc:spChg>
        <pc:spChg chg="add mod">
          <ac:chgData name="Alvaro Pendasrecondo (RMI)" userId="" providerId="" clId="Web-{75789A26-E141-43CA-B7B3-778007F3DD36}" dt="2022-08-26T06:59:52.353" v="179" actId="1076"/>
          <ac:spMkLst>
            <pc:docMk/>
            <pc:sldMk cId="3562418358" sldId="340"/>
            <ac:spMk id="20" creationId="{BD2B015D-BBBF-E875-25AC-B5711B356F12}"/>
          </ac:spMkLst>
        </pc:spChg>
        <pc:spChg chg="add mod">
          <ac:chgData name="Alvaro Pendasrecondo (RMI)" userId="" providerId="" clId="Web-{75789A26-E141-43CA-B7B3-778007F3DD36}" dt="2022-08-26T07:01:07.558" v="197" actId="1076"/>
          <ac:spMkLst>
            <pc:docMk/>
            <pc:sldMk cId="3562418358" sldId="340"/>
            <ac:spMk id="22" creationId="{E19DDFB7-C764-1852-4BA7-DB5EDF05284C}"/>
          </ac:spMkLst>
        </pc:spChg>
        <pc:spChg chg="add del">
          <ac:chgData name="Alvaro Pendasrecondo (RMI)" userId="" providerId="" clId="Web-{75789A26-E141-43CA-B7B3-778007F3DD36}" dt="2022-08-26T07:00:20.463" v="183"/>
          <ac:spMkLst>
            <pc:docMk/>
            <pc:sldMk cId="3562418358" sldId="340"/>
            <ac:spMk id="23" creationId="{4614BC5C-989B-3A7A-24E4-555D9198F04C}"/>
          </ac:spMkLst>
        </pc:spChg>
        <pc:spChg chg="add del mod">
          <ac:chgData name="Alvaro Pendasrecondo (RMI)" userId="" providerId="" clId="Web-{75789A26-E141-43CA-B7B3-778007F3DD36}" dt="2022-08-26T07:00:45.151" v="190"/>
          <ac:spMkLst>
            <pc:docMk/>
            <pc:sldMk cId="3562418358" sldId="340"/>
            <ac:spMk id="24" creationId="{FBB760B3-1619-9F99-8342-D6DE6345FB19}"/>
          </ac:spMkLst>
        </pc:spChg>
        <pc:picChg chg="mod">
          <ac:chgData name="Alvaro Pendasrecondo (RMI)" userId="" providerId="" clId="Web-{75789A26-E141-43CA-B7B3-778007F3DD36}" dt="2022-08-26T06:58:40.726" v="149" actId="1076"/>
          <ac:picMkLst>
            <pc:docMk/>
            <pc:sldMk cId="3562418358" sldId="340"/>
            <ac:picMk id="10" creationId="{4C115220-DDE4-54AF-ED5C-71004A31F853}"/>
          </ac:picMkLst>
        </pc:picChg>
        <pc:cxnChg chg="add mod">
          <ac:chgData name="Alvaro Pendasrecondo (RMI)" userId="" providerId="" clId="Web-{75789A26-E141-43CA-B7B3-778007F3DD36}" dt="2022-08-26T07:00:57.855" v="192" actId="1076"/>
          <ac:cxnSpMkLst>
            <pc:docMk/>
            <pc:sldMk cId="3562418358" sldId="340"/>
            <ac:cxnSpMk id="26" creationId="{367E256F-83CA-F00D-82E0-84817BC2F27D}"/>
          </ac:cxnSpMkLst>
        </pc:cxnChg>
        <pc:cxnChg chg="add mod">
          <ac:chgData name="Alvaro Pendasrecondo (RMI)" userId="" providerId="" clId="Web-{75789A26-E141-43CA-B7B3-778007F3DD36}" dt="2022-08-26T07:01:10.620" v="198" actId="1076"/>
          <ac:cxnSpMkLst>
            <pc:docMk/>
            <pc:sldMk cId="3562418358" sldId="340"/>
            <ac:cxnSpMk id="27" creationId="{F59B77D2-06C3-B852-2A0F-B3CAB6432E33}"/>
          </ac:cxnSpMkLst>
        </pc:cxnChg>
        <pc:cxnChg chg="add mod">
          <ac:chgData name="Alvaro Pendasrecondo (RMI)" userId="" providerId="" clId="Web-{75789A26-E141-43CA-B7B3-778007F3DD36}" dt="2022-08-26T07:01:21.027" v="202" actId="14100"/>
          <ac:cxnSpMkLst>
            <pc:docMk/>
            <pc:sldMk cId="3562418358" sldId="340"/>
            <ac:cxnSpMk id="28" creationId="{FA97D0EC-F9BF-4E3D-4B67-E120681F85D0}"/>
          </ac:cxnSpMkLst>
        </pc:cxnChg>
        <pc:cxnChg chg="add mod">
          <ac:chgData name="Alvaro Pendasrecondo (RMI)" userId="" providerId="" clId="Web-{75789A26-E141-43CA-B7B3-778007F3DD36}" dt="2022-08-26T07:01:28.527" v="205" actId="14100"/>
          <ac:cxnSpMkLst>
            <pc:docMk/>
            <pc:sldMk cId="3562418358" sldId="340"/>
            <ac:cxnSpMk id="29" creationId="{2A62D201-D4B7-7880-9E1F-FD1FBED1EBCD}"/>
          </ac:cxnSpMkLst>
        </pc:cxnChg>
        <pc:cxnChg chg="add mod">
          <ac:chgData name="Alvaro Pendasrecondo (RMI)" userId="" providerId="" clId="Web-{75789A26-E141-43CA-B7B3-778007F3DD36}" dt="2022-08-26T07:01:38.480" v="208" actId="14100"/>
          <ac:cxnSpMkLst>
            <pc:docMk/>
            <pc:sldMk cId="3562418358" sldId="340"/>
            <ac:cxnSpMk id="30" creationId="{EC113FFE-5F53-4964-C572-D0D7E806C82F}"/>
          </ac:cxnSpMkLst>
        </pc:cxnChg>
      </pc:sldChg>
      <pc:sldChg chg="addSp modSp add del ord replId">
        <pc:chgData name="Alvaro Pendasrecondo (RMI)" userId="" providerId="" clId="Web-{75789A26-E141-43CA-B7B3-778007F3DD36}" dt="2022-08-26T10:43:42.612" v="496"/>
        <pc:sldMkLst>
          <pc:docMk/>
          <pc:sldMk cId="2997395431" sldId="341"/>
        </pc:sldMkLst>
        <pc:spChg chg="add mod">
          <ac:chgData name="Alvaro Pendasrecondo (RMI)" userId="" providerId="" clId="Web-{75789A26-E141-43CA-B7B3-778007F3DD36}" dt="2022-08-26T07:02:12.263" v="212" actId="1076"/>
          <ac:spMkLst>
            <pc:docMk/>
            <pc:sldMk cId="2997395431" sldId="341"/>
            <ac:spMk id="7" creationId="{2CD4F1B4-1555-0C46-4103-455BB410689D}"/>
          </ac:spMkLst>
        </pc:spChg>
        <pc:spChg chg="add mod">
          <ac:chgData name="Alvaro Pendasrecondo (RMI)" userId="" providerId="" clId="Web-{75789A26-E141-43CA-B7B3-778007F3DD36}" dt="2022-08-26T07:02:31.200" v="216" actId="20577"/>
          <ac:spMkLst>
            <pc:docMk/>
            <pc:sldMk cId="2997395431" sldId="341"/>
            <ac:spMk id="9" creationId="{A29BD55A-AF67-4E7A-D3BA-2C0A843EC59C}"/>
          </ac:spMkLst>
        </pc:spChg>
        <pc:spChg chg="add mod">
          <ac:chgData name="Alvaro Pendasrecondo (RMI)" userId="" providerId="" clId="Web-{75789A26-E141-43CA-B7B3-778007F3DD36}" dt="2022-08-26T07:02:41.701" v="219" actId="1076"/>
          <ac:spMkLst>
            <pc:docMk/>
            <pc:sldMk cId="2997395431" sldId="341"/>
            <ac:spMk id="14" creationId="{51B3D36A-9D5C-E7EB-182D-8A4F1855EF5B}"/>
          </ac:spMkLst>
        </pc:spChg>
        <pc:spChg chg="add mod">
          <ac:chgData name="Alvaro Pendasrecondo (RMI)" userId="" providerId="" clId="Web-{75789A26-E141-43CA-B7B3-778007F3DD36}" dt="2022-08-26T07:03:40.936" v="224" actId="1076"/>
          <ac:spMkLst>
            <pc:docMk/>
            <pc:sldMk cId="2997395431" sldId="341"/>
            <ac:spMk id="15" creationId="{E674F261-7943-A4F6-A76A-09FFF4F30654}"/>
          </ac:spMkLst>
        </pc:spChg>
        <pc:spChg chg="add mod">
          <ac:chgData name="Alvaro Pendasrecondo (RMI)" userId="" providerId="" clId="Web-{75789A26-E141-43CA-B7B3-778007F3DD36}" dt="2022-08-26T07:03:47.265" v="228" actId="20577"/>
          <ac:spMkLst>
            <pc:docMk/>
            <pc:sldMk cId="2997395431" sldId="341"/>
            <ac:spMk id="16" creationId="{363B2D28-51AC-0D52-253B-E361A80C059A}"/>
          </ac:spMkLst>
        </pc:spChg>
        <pc:spChg chg="add mod">
          <ac:chgData name="Alvaro Pendasrecondo (RMI)" userId="" providerId="" clId="Web-{75789A26-E141-43CA-B7B3-778007F3DD36}" dt="2022-08-26T07:03:57.124" v="231" actId="20577"/>
          <ac:spMkLst>
            <pc:docMk/>
            <pc:sldMk cId="2997395431" sldId="341"/>
            <ac:spMk id="17" creationId="{C59C3983-5269-15A7-8EBD-3BA0258B68DF}"/>
          </ac:spMkLst>
        </pc:spChg>
        <pc:spChg chg="add mod">
          <ac:chgData name="Alvaro Pendasrecondo (RMI)" userId="" providerId="" clId="Web-{75789A26-E141-43CA-B7B3-778007F3DD36}" dt="2022-08-26T07:04:15.328" v="235" actId="20577"/>
          <ac:spMkLst>
            <pc:docMk/>
            <pc:sldMk cId="2997395431" sldId="341"/>
            <ac:spMk id="18" creationId="{6A226B87-5291-F44E-9127-A2A7DA17E54B}"/>
          </ac:spMkLst>
        </pc:spChg>
        <pc:spChg chg="add mod">
          <ac:chgData name="Alvaro Pendasrecondo (RMI)" userId="" providerId="" clId="Web-{75789A26-E141-43CA-B7B3-778007F3DD36}" dt="2022-08-26T07:04:20.562" v="237" actId="1076"/>
          <ac:spMkLst>
            <pc:docMk/>
            <pc:sldMk cId="2997395431" sldId="341"/>
            <ac:spMk id="19" creationId="{57E9C2D6-B384-9145-43F0-96E2E8B015D6}"/>
          </ac:spMkLst>
        </pc:spChg>
      </pc:sldChg>
      <pc:sldChg chg="addSp delSp modSp add replId">
        <pc:chgData name="Alvaro Pendasrecondo (RMI)" userId="" providerId="" clId="Web-{75789A26-E141-43CA-B7B3-778007F3DD36}" dt="2022-08-26T08:24:32.726" v="459" actId="1076"/>
        <pc:sldMkLst>
          <pc:docMk/>
          <pc:sldMk cId="1180600017" sldId="342"/>
        </pc:sldMkLst>
        <pc:spChg chg="add">
          <ac:chgData name="Alvaro Pendasrecondo (RMI)" userId="" providerId="" clId="Web-{75789A26-E141-43CA-B7B3-778007F3DD36}" dt="2022-08-26T07:10:55.244" v="264"/>
          <ac:spMkLst>
            <pc:docMk/>
            <pc:sldMk cId="1180600017" sldId="342"/>
            <ac:spMk id="7" creationId="{C0C9FDEA-1AE0-22F3-50BB-8696DC4AA0DD}"/>
          </ac:spMkLst>
        </pc:spChg>
        <pc:spChg chg="add mod">
          <ac:chgData name="Alvaro Pendasrecondo (RMI)" userId="" providerId="" clId="Web-{75789A26-E141-43CA-B7B3-778007F3DD36}" dt="2022-08-26T08:21:47.550" v="420" actId="1076"/>
          <ac:spMkLst>
            <pc:docMk/>
            <pc:sldMk cId="1180600017" sldId="342"/>
            <ac:spMk id="9" creationId="{68ECB2AC-7DF2-2FF3-B3A8-2FB9D17B14BA}"/>
          </ac:spMkLst>
        </pc:spChg>
        <pc:spChg chg="add mod">
          <ac:chgData name="Alvaro Pendasrecondo (RMI)" userId="" providerId="" clId="Web-{75789A26-E141-43CA-B7B3-778007F3DD36}" dt="2022-08-26T08:21:41.394" v="418" actId="1076"/>
          <ac:spMkLst>
            <pc:docMk/>
            <pc:sldMk cId="1180600017" sldId="342"/>
            <ac:spMk id="12" creationId="{5D5C1395-3ACE-FB69-9DC5-0C6091E15A0F}"/>
          </ac:spMkLst>
        </pc:spChg>
        <pc:spChg chg="add mod">
          <ac:chgData name="Alvaro Pendasrecondo (RMI)" userId="" providerId="" clId="Web-{75789A26-E141-43CA-B7B3-778007F3DD36}" dt="2022-08-26T08:21:44.472" v="419" actId="1076"/>
          <ac:spMkLst>
            <pc:docMk/>
            <pc:sldMk cId="1180600017" sldId="342"/>
            <ac:spMk id="16" creationId="{585E5ED3-CAE1-8380-4EF6-174D43253585}"/>
          </ac:spMkLst>
        </pc:spChg>
        <pc:spChg chg="add mod">
          <ac:chgData name="Alvaro Pendasrecondo (RMI)" userId="" providerId="" clId="Web-{75789A26-E141-43CA-B7B3-778007F3DD36}" dt="2022-08-26T08:22:09.910" v="428" actId="14100"/>
          <ac:spMkLst>
            <pc:docMk/>
            <pc:sldMk cId="1180600017" sldId="342"/>
            <ac:spMk id="18" creationId="{F6A566DF-65C6-5182-0F95-4932B6F0112A}"/>
          </ac:spMkLst>
        </pc:spChg>
        <pc:spChg chg="add mod">
          <ac:chgData name="Alvaro Pendasrecondo (RMI)" userId="" providerId="" clId="Web-{75789A26-E141-43CA-B7B3-778007F3DD36}" dt="2022-08-26T08:24:08.960" v="458" actId="1076"/>
          <ac:spMkLst>
            <pc:docMk/>
            <pc:sldMk cId="1180600017" sldId="342"/>
            <ac:spMk id="20" creationId="{1C9A76FD-41D4-13F5-500C-072E035F5D34}"/>
          </ac:spMkLst>
        </pc:spChg>
        <pc:spChg chg="add mod">
          <ac:chgData name="Alvaro Pendasrecondo (RMI)" userId="" providerId="" clId="Web-{75789A26-E141-43CA-B7B3-778007F3DD36}" dt="2022-08-26T08:22:12.691" v="429" actId="1076"/>
          <ac:spMkLst>
            <pc:docMk/>
            <pc:sldMk cId="1180600017" sldId="342"/>
            <ac:spMk id="32" creationId="{9A57764F-D30D-4253-18EC-B4364AE3152A}"/>
          </ac:spMkLst>
        </pc:spChg>
        <pc:spChg chg="add mod">
          <ac:chgData name="Alvaro Pendasrecondo (RMI)" userId="" providerId="" clId="Web-{75789A26-E141-43CA-B7B3-778007F3DD36}" dt="2022-08-26T08:21:55.956" v="423" actId="14100"/>
          <ac:spMkLst>
            <pc:docMk/>
            <pc:sldMk cId="1180600017" sldId="342"/>
            <ac:spMk id="34" creationId="{D12B6FA8-F094-38B8-B574-2EC096F175A5}"/>
          </ac:spMkLst>
        </pc:spChg>
        <pc:picChg chg="add mod ord">
          <ac:chgData name="Alvaro Pendasrecondo (RMI)" userId="" providerId="" clId="Web-{75789A26-E141-43CA-B7B3-778007F3DD36}" dt="2022-08-26T08:24:32.726" v="459" actId="1076"/>
          <ac:picMkLst>
            <pc:docMk/>
            <pc:sldMk cId="1180600017" sldId="342"/>
            <ac:picMk id="8" creationId="{05BEE073-385B-45B2-6EAB-E39F54D93958}"/>
          </ac:picMkLst>
        </pc:picChg>
        <pc:picChg chg="del">
          <ac:chgData name="Alvaro Pendasrecondo (RMI)" userId="" providerId="" clId="Web-{75789A26-E141-43CA-B7B3-778007F3DD36}" dt="2022-08-26T08:21:08.408" v="411"/>
          <ac:picMkLst>
            <pc:docMk/>
            <pc:sldMk cId="1180600017" sldId="342"/>
            <ac:picMk id="14" creationId="{97B1F35F-BCF6-8A94-CEFE-BEF947753F7B}"/>
          </ac:picMkLst>
        </pc:picChg>
        <pc:cxnChg chg="add del mod">
          <ac:chgData name="Alvaro Pendasrecondo (RMI)" userId="" providerId="" clId="Web-{75789A26-E141-43CA-B7B3-778007F3DD36}" dt="2022-08-26T08:23:36.787" v="446"/>
          <ac:cxnSpMkLst>
            <pc:docMk/>
            <pc:sldMk cId="1180600017" sldId="342"/>
            <ac:cxnSpMk id="10" creationId="{41753FD4-9467-8DB9-8EDF-D0FAD7E34D29}"/>
          </ac:cxnSpMkLst>
        </pc:cxnChg>
        <pc:cxnChg chg="add mod">
          <ac:chgData name="Alvaro Pendasrecondo (RMI)" userId="" providerId="" clId="Web-{75789A26-E141-43CA-B7B3-778007F3DD36}" dt="2022-08-26T08:23:55.694" v="453" actId="14100"/>
          <ac:cxnSpMkLst>
            <pc:docMk/>
            <pc:sldMk cId="1180600017" sldId="342"/>
            <ac:cxnSpMk id="15" creationId="{83AAEF00-EE83-07EA-CA55-BCF66A23FEAD}"/>
          </ac:cxnSpMkLst>
        </pc:cxnChg>
        <pc:cxnChg chg="add mod">
          <ac:chgData name="Alvaro Pendasrecondo (RMI)" userId="" providerId="" clId="Web-{75789A26-E141-43CA-B7B3-778007F3DD36}" dt="2022-08-26T08:24:04.147" v="457" actId="14100"/>
          <ac:cxnSpMkLst>
            <pc:docMk/>
            <pc:sldMk cId="1180600017" sldId="342"/>
            <ac:cxnSpMk id="17" creationId="{9DE352DC-7109-C968-E431-BE8CD0B64B90}"/>
          </ac:cxnSpMkLst>
        </pc:cxnChg>
        <pc:cxnChg chg="add mod">
          <ac:chgData name="Alvaro Pendasrecondo (RMI)" userId="" providerId="" clId="Web-{75789A26-E141-43CA-B7B3-778007F3DD36}" dt="2022-08-26T08:23:49.319" v="450" actId="14100"/>
          <ac:cxnSpMkLst>
            <pc:docMk/>
            <pc:sldMk cId="1180600017" sldId="342"/>
            <ac:cxnSpMk id="22" creationId="{0ED4D5F7-2724-BE55-F511-1E9AF806129C}"/>
          </ac:cxnSpMkLst>
        </pc:cxnChg>
        <pc:cxnChg chg="add mod">
          <ac:chgData name="Alvaro Pendasrecondo (RMI)" userId="" providerId="" clId="Web-{75789A26-E141-43CA-B7B3-778007F3DD36}" dt="2022-08-26T08:23:41.818" v="447" actId="14100"/>
          <ac:cxnSpMkLst>
            <pc:docMk/>
            <pc:sldMk cId="1180600017" sldId="342"/>
            <ac:cxnSpMk id="24" creationId="{96CD5AB9-E9B1-D206-5F05-16B2447EB6D3}"/>
          </ac:cxnSpMkLst>
        </pc:cxnChg>
        <pc:cxnChg chg="add mod">
          <ac:chgData name="Alvaro Pendasrecondo (RMI)" userId="" providerId="" clId="Web-{75789A26-E141-43CA-B7B3-778007F3DD36}" dt="2022-08-26T08:22:27.770" v="433" actId="14100"/>
          <ac:cxnSpMkLst>
            <pc:docMk/>
            <pc:sldMk cId="1180600017" sldId="342"/>
            <ac:cxnSpMk id="26" creationId="{178C48F9-6FB0-B7DD-C113-46F232DC6FD9}"/>
          </ac:cxnSpMkLst>
        </pc:cxnChg>
        <pc:cxnChg chg="add mod">
          <ac:chgData name="Alvaro Pendasrecondo (RMI)" userId="" providerId="" clId="Web-{75789A26-E141-43CA-B7B3-778007F3DD36}" dt="2022-08-26T08:22:48.864" v="440" actId="1076"/>
          <ac:cxnSpMkLst>
            <pc:docMk/>
            <pc:sldMk cId="1180600017" sldId="342"/>
            <ac:cxnSpMk id="28" creationId="{D6744FC7-BF20-EC4E-E0CE-7E028EC19B99}"/>
          </ac:cxnSpMkLst>
        </pc:cxnChg>
        <pc:cxnChg chg="add mod">
          <ac:chgData name="Alvaro Pendasrecondo (RMI)" userId="" providerId="" clId="Web-{75789A26-E141-43CA-B7B3-778007F3DD36}" dt="2022-08-26T08:22:37.364" v="437" actId="14100"/>
          <ac:cxnSpMkLst>
            <pc:docMk/>
            <pc:sldMk cId="1180600017" sldId="342"/>
            <ac:cxnSpMk id="30" creationId="{49FD382F-65DB-F50D-CE23-6A8F54F96416}"/>
          </ac:cxnSpMkLst>
        </pc:cxnChg>
      </pc:sldChg>
      <pc:sldChg chg="addSp delSp modSp add ord replId">
        <pc:chgData name="Alvaro Pendasrecondo (RMI)" userId="" providerId="" clId="Web-{75789A26-E141-43CA-B7B3-778007F3DD36}" dt="2022-08-26T10:42:31.173" v="494" actId="1076"/>
        <pc:sldMkLst>
          <pc:docMk/>
          <pc:sldMk cId="2683828941" sldId="343"/>
        </pc:sldMkLst>
        <pc:spChg chg="add mod">
          <ac:chgData name="Alvaro Pendasrecondo (RMI)" userId="" providerId="" clId="Web-{75789A26-E141-43CA-B7B3-778007F3DD36}" dt="2022-08-26T10:37:29.011" v="463" actId="1076"/>
          <ac:spMkLst>
            <pc:docMk/>
            <pc:sldMk cId="2683828941" sldId="343"/>
            <ac:spMk id="7" creationId="{668C5615-C991-792F-7DED-D5DD036246E4}"/>
          </ac:spMkLst>
        </pc:spChg>
        <pc:spChg chg="add mod">
          <ac:chgData name="Alvaro Pendasrecondo (RMI)" userId="" providerId="" clId="Web-{75789A26-E141-43CA-B7B3-778007F3DD36}" dt="2022-08-26T10:37:32.902" v="464" actId="1076"/>
          <ac:spMkLst>
            <pc:docMk/>
            <pc:sldMk cId="2683828941" sldId="343"/>
            <ac:spMk id="9" creationId="{90EC5A66-7639-2DC9-7D7B-BBB7C6145587}"/>
          </ac:spMkLst>
        </pc:spChg>
        <pc:spChg chg="add mod">
          <ac:chgData name="Alvaro Pendasrecondo (RMI)" userId="" providerId="" clId="Web-{75789A26-E141-43CA-B7B3-778007F3DD36}" dt="2022-08-26T10:42:18.970" v="493" actId="1076"/>
          <ac:spMkLst>
            <pc:docMk/>
            <pc:sldMk cId="2683828941" sldId="343"/>
            <ac:spMk id="10" creationId="{12FA4FC7-0686-6DC5-10EC-FF16C3547E56}"/>
          </ac:spMkLst>
        </pc:spChg>
        <pc:spChg chg="add mod">
          <ac:chgData name="Alvaro Pendasrecondo (RMI)" userId="" providerId="" clId="Web-{75789A26-E141-43CA-B7B3-778007F3DD36}" dt="2022-08-26T10:37:38.761" v="466" actId="1076"/>
          <ac:spMkLst>
            <pc:docMk/>
            <pc:sldMk cId="2683828941" sldId="343"/>
            <ac:spMk id="12" creationId="{E669AB8A-2C88-6053-182B-DBBEBCC0048A}"/>
          </ac:spMkLst>
        </pc:spChg>
        <pc:spChg chg="add mod">
          <ac:chgData name="Alvaro Pendasrecondo (RMI)" userId="" providerId="" clId="Web-{75789A26-E141-43CA-B7B3-778007F3DD36}" dt="2022-08-26T07:13:20.872" v="303" actId="1076"/>
          <ac:spMkLst>
            <pc:docMk/>
            <pc:sldMk cId="2683828941" sldId="343"/>
            <ac:spMk id="16" creationId="{53B8FA37-DA1E-ED20-7F02-841D95FCCA98}"/>
          </ac:spMkLst>
        </pc:spChg>
        <pc:spChg chg="add mod">
          <ac:chgData name="Alvaro Pendasrecondo (RMI)" userId="" providerId="" clId="Web-{75789A26-E141-43CA-B7B3-778007F3DD36}" dt="2022-08-26T10:38:40.981" v="479" actId="1076"/>
          <ac:spMkLst>
            <pc:docMk/>
            <pc:sldMk cId="2683828941" sldId="343"/>
            <ac:spMk id="18" creationId="{769973AA-8D50-BE8E-126A-392DC470F7AA}"/>
          </ac:spMkLst>
        </pc:spChg>
        <pc:spChg chg="add mod">
          <ac:chgData name="Alvaro Pendasrecondo (RMI)" userId="" providerId="" clId="Web-{75789A26-E141-43CA-B7B3-778007F3DD36}" dt="2022-08-26T10:37:45.871" v="468" actId="1076"/>
          <ac:spMkLst>
            <pc:docMk/>
            <pc:sldMk cId="2683828941" sldId="343"/>
            <ac:spMk id="20" creationId="{26D830A4-4D4E-1D48-34CE-F3D284E02200}"/>
          </ac:spMkLst>
        </pc:spChg>
        <pc:spChg chg="add mod">
          <ac:chgData name="Alvaro Pendasrecondo (RMI)" userId="" providerId="" clId="Web-{75789A26-E141-43CA-B7B3-778007F3DD36}" dt="2022-08-26T10:37:36.402" v="465" actId="1076"/>
          <ac:spMkLst>
            <pc:docMk/>
            <pc:sldMk cId="2683828941" sldId="343"/>
            <ac:spMk id="22" creationId="{0618102D-565F-DA70-CA54-DE4D6FDA85E6}"/>
          </ac:spMkLst>
        </pc:spChg>
        <pc:spChg chg="add mod">
          <ac:chgData name="Alvaro Pendasrecondo (RMI)" userId="" providerId="" clId="Web-{75789A26-E141-43CA-B7B3-778007F3DD36}" dt="2022-08-26T10:37:55.668" v="470" actId="1076"/>
          <ac:spMkLst>
            <pc:docMk/>
            <pc:sldMk cId="2683828941" sldId="343"/>
            <ac:spMk id="24" creationId="{5DDC39AD-6CD8-BEED-EE57-3306C8F6B17E}"/>
          </ac:spMkLst>
        </pc:spChg>
        <pc:spChg chg="add mod">
          <ac:chgData name="Alvaro Pendasrecondo (RMI)" userId="" providerId="" clId="Web-{75789A26-E141-43CA-B7B3-778007F3DD36}" dt="2022-08-26T10:38:02.527" v="471" actId="1076"/>
          <ac:spMkLst>
            <pc:docMk/>
            <pc:sldMk cId="2683828941" sldId="343"/>
            <ac:spMk id="25" creationId="{A908DC5D-B9AD-C0EA-2E7C-4DC3E07F03E1}"/>
          </ac:spMkLst>
        </pc:spChg>
        <pc:spChg chg="add mod">
          <ac:chgData name="Alvaro Pendasrecondo (RMI)" userId="" providerId="" clId="Web-{75789A26-E141-43CA-B7B3-778007F3DD36}" dt="2022-08-26T10:37:51.808" v="469" actId="1076"/>
          <ac:spMkLst>
            <pc:docMk/>
            <pc:sldMk cId="2683828941" sldId="343"/>
            <ac:spMk id="26" creationId="{455899FE-B2AE-B3BF-7F4F-105C2F3AC71C}"/>
          </ac:spMkLst>
        </pc:spChg>
        <pc:spChg chg="add mod">
          <ac:chgData name="Alvaro Pendasrecondo (RMI)" userId="" providerId="" clId="Web-{75789A26-E141-43CA-B7B3-778007F3DD36}" dt="2022-08-26T10:38:07.793" v="472" actId="1076"/>
          <ac:spMkLst>
            <pc:docMk/>
            <pc:sldMk cId="2683828941" sldId="343"/>
            <ac:spMk id="27" creationId="{D03B98C3-DD71-DBB4-519F-A84ABF63C98E}"/>
          </ac:spMkLst>
        </pc:spChg>
        <pc:spChg chg="add mod">
          <ac:chgData name="Alvaro Pendasrecondo (RMI)" userId="" providerId="" clId="Web-{75789A26-E141-43CA-B7B3-778007F3DD36}" dt="2022-08-26T10:41:07.531" v="480" actId="1076"/>
          <ac:spMkLst>
            <pc:docMk/>
            <pc:sldMk cId="2683828941" sldId="343"/>
            <ac:spMk id="29" creationId="{AF380024-4ED7-0646-16CC-DD6EE874333E}"/>
          </ac:spMkLst>
        </pc:spChg>
        <pc:spChg chg="add mod">
          <ac:chgData name="Alvaro Pendasrecondo (RMI)" userId="" providerId="" clId="Web-{75789A26-E141-43CA-B7B3-778007F3DD36}" dt="2022-08-26T10:41:10.422" v="481" actId="1076"/>
          <ac:spMkLst>
            <pc:docMk/>
            <pc:sldMk cId="2683828941" sldId="343"/>
            <ac:spMk id="31" creationId="{36F8326A-CEA0-92AF-1664-1D970401E6D3}"/>
          </ac:spMkLst>
        </pc:spChg>
        <pc:spChg chg="add mod">
          <ac:chgData name="Alvaro Pendasrecondo (RMI)" userId="" providerId="" clId="Web-{75789A26-E141-43CA-B7B3-778007F3DD36}" dt="2022-08-26T07:17:19.550" v="342" actId="1076"/>
          <ac:spMkLst>
            <pc:docMk/>
            <pc:sldMk cId="2683828941" sldId="343"/>
            <ac:spMk id="32" creationId="{CE04E188-0036-7A35-85B9-57FC1D622A74}"/>
          </ac:spMkLst>
        </pc:spChg>
        <pc:spChg chg="add mod">
          <ac:chgData name="Alvaro Pendasrecondo (RMI)" userId="" providerId="" clId="Web-{75789A26-E141-43CA-B7B3-778007F3DD36}" dt="2022-08-26T10:41:13.843" v="482" actId="1076"/>
          <ac:spMkLst>
            <pc:docMk/>
            <pc:sldMk cId="2683828941" sldId="343"/>
            <ac:spMk id="33" creationId="{B60C12B8-A192-4166-34CB-BD53799CE1CF}"/>
          </ac:spMkLst>
        </pc:spChg>
        <pc:spChg chg="add mod">
          <ac:chgData name="Alvaro Pendasrecondo (RMI)" userId="" providerId="" clId="Web-{75789A26-E141-43CA-B7B3-778007F3DD36}" dt="2022-08-26T10:42:31.173" v="494" actId="1076"/>
          <ac:spMkLst>
            <pc:docMk/>
            <pc:sldMk cId="2683828941" sldId="343"/>
            <ac:spMk id="34" creationId="{6CC0627E-F58B-A345-B353-C91E9BAB7D00}"/>
          </ac:spMkLst>
        </pc:spChg>
        <pc:spChg chg="add mod">
          <ac:chgData name="Alvaro Pendasrecondo (RMI)" userId="" providerId="" clId="Web-{75789A26-E141-43CA-B7B3-778007F3DD36}" dt="2022-08-26T10:41:17.453" v="483" actId="1076"/>
          <ac:spMkLst>
            <pc:docMk/>
            <pc:sldMk cId="2683828941" sldId="343"/>
            <ac:spMk id="35" creationId="{A9C81A6C-5229-4312-2060-88859410F28B}"/>
          </ac:spMkLst>
        </pc:spChg>
        <pc:spChg chg="add mod">
          <ac:chgData name="Alvaro Pendasrecondo (RMI)" userId="" providerId="" clId="Web-{75789A26-E141-43CA-B7B3-778007F3DD36}" dt="2022-08-26T10:41:22.391" v="484" actId="1076"/>
          <ac:spMkLst>
            <pc:docMk/>
            <pc:sldMk cId="2683828941" sldId="343"/>
            <ac:spMk id="36" creationId="{CC7B4FE4-34AB-64E6-7BF8-3F9E8DBE8DEA}"/>
          </ac:spMkLst>
        </pc:spChg>
        <pc:spChg chg="add mod">
          <ac:chgData name="Alvaro Pendasrecondo (RMI)" userId="" providerId="" clId="Web-{75789A26-E141-43CA-B7B3-778007F3DD36}" dt="2022-08-26T10:42:04.516" v="491" actId="1076"/>
          <ac:spMkLst>
            <pc:docMk/>
            <pc:sldMk cId="2683828941" sldId="343"/>
            <ac:spMk id="37" creationId="{A47359F5-C642-DDA9-5459-7AC77FD6B71A}"/>
          </ac:spMkLst>
        </pc:spChg>
        <pc:spChg chg="add mod">
          <ac:chgData name="Alvaro Pendasrecondo (RMI)" userId="" providerId="" clId="Web-{75789A26-E141-43CA-B7B3-778007F3DD36}" dt="2022-08-26T10:41:26.109" v="485" actId="1076"/>
          <ac:spMkLst>
            <pc:docMk/>
            <pc:sldMk cId="2683828941" sldId="343"/>
            <ac:spMk id="38" creationId="{06942EB9-229C-9A73-687E-D15B78AC0D8B}"/>
          </ac:spMkLst>
        </pc:spChg>
        <pc:spChg chg="add del">
          <ac:chgData name="Alvaro Pendasrecondo (RMI)" userId="" providerId="" clId="Web-{75789A26-E141-43CA-B7B3-778007F3DD36}" dt="2022-08-26T07:20:21.601" v="364"/>
          <ac:spMkLst>
            <pc:docMk/>
            <pc:sldMk cId="2683828941" sldId="343"/>
            <ac:spMk id="39" creationId="{EE7FF2F0-3053-E7C5-323B-A1DB5D49D5E3}"/>
          </ac:spMkLst>
        </pc:spChg>
        <pc:spChg chg="add mod">
          <ac:chgData name="Alvaro Pendasrecondo (RMI)" userId="" providerId="" clId="Web-{75789A26-E141-43CA-B7B3-778007F3DD36}" dt="2022-08-26T10:41:31.531" v="486" actId="1076"/>
          <ac:spMkLst>
            <pc:docMk/>
            <pc:sldMk cId="2683828941" sldId="343"/>
            <ac:spMk id="40" creationId="{29EEC4AB-B6C4-B3B3-F03E-8BEED256E087}"/>
          </ac:spMkLst>
        </pc:spChg>
        <pc:spChg chg="add mod">
          <ac:chgData name="Alvaro Pendasrecondo (RMI)" userId="" providerId="" clId="Web-{75789A26-E141-43CA-B7B3-778007F3DD36}" dt="2022-08-26T10:41:33.703" v="487" actId="1076"/>
          <ac:spMkLst>
            <pc:docMk/>
            <pc:sldMk cId="2683828941" sldId="343"/>
            <ac:spMk id="41" creationId="{D9110F85-AF43-E8C9-195E-E7DCB249F7CC}"/>
          </ac:spMkLst>
        </pc:spChg>
        <pc:spChg chg="add mod">
          <ac:chgData name="Alvaro Pendasrecondo (RMI)" userId="" providerId="" clId="Web-{75789A26-E141-43CA-B7B3-778007F3DD36}" dt="2022-08-26T10:41:36.860" v="488" actId="1076"/>
          <ac:spMkLst>
            <pc:docMk/>
            <pc:sldMk cId="2683828941" sldId="343"/>
            <ac:spMk id="42" creationId="{2E880F22-A7B9-DF09-4025-D358A2E7286D}"/>
          </ac:spMkLst>
        </pc:spChg>
        <pc:picChg chg="add mod ord">
          <ac:chgData name="Alvaro Pendasrecondo (RMI)" userId="" providerId="" clId="Web-{75789A26-E141-43CA-B7B3-778007F3DD36}" dt="2022-08-26T10:38:33.418" v="477" actId="1076"/>
          <ac:picMkLst>
            <pc:docMk/>
            <pc:sldMk cId="2683828941" sldId="343"/>
            <ac:picMk id="8" creationId="{653EE7EF-793A-423F-0D85-970C332BDCFB}"/>
          </ac:picMkLst>
        </pc:picChg>
        <pc:picChg chg="del">
          <ac:chgData name="Alvaro Pendasrecondo (RMI)" userId="" providerId="" clId="Web-{75789A26-E141-43CA-B7B3-778007F3DD36}" dt="2022-08-26T10:37:11.104" v="460"/>
          <ac:picMkLst>
            <pc:docMk/>
            <pc:sldMk cId="2683828941" sldId="343"/>
            <ac:picMk id="14" creationId="{97B1F35F-BCF6-8A94-CEFE-BEF947753F7B}"/>
          </ac:picMkLst>
        </pc:picChg>
      </pc:sldChg>
      <pc:sldChg chg="addSp delSp modSp add replId">
        <pc:chgData name="Alvaro Pendasrecondo (RMI)" userId="" providerId="" clId="Web-{75789A26-E141-43CA-B7B3-778007F3DD36}" dt="2022-08-26T10:56:11.095" v="703" actId="20577"/>
        <pc:sldMkLst>
          <pc:docMk/>
          <pc:sldMk cId="1724843724" sldId="344"/>
        </pc:sldMkLst>
        <pc:spChg chg="del">
          <ac:chgData name="Alvaro Pendasrecondo (RMI)" userId="" providerId="" clId="Web-{75789A26-E141-43CA-B7B3-778007F3DD36}" dt="2022-08-26T10:44:22.956" v="510"/>
          <ac:spMkLst>
            <pc:docMk/>
            <pc:sldMk cId="1724843724" sldId="344"/>
            <ac:spMk id="7" creationId="{668C5615-C991-792F-7DED-D5DD036246E4}"/>
          </ac:spMkLst>
        </pc:spChg>
        <pc:spChg chg="del">
          <ac:chgData name="Alvaro Pendasrecondo (RMI)" userId="" providerId="" clId="Web-{75789A26-E141-43CA-B7B3-778007F3DD36}" dt="2022-08-26T10:44:29.597" v="513"/>
          <ac:spMkLst>
            <pc:docMk/>
            <pc:sldMk cId="1724843724" sldId="344"/>
            <ac:spMk id="9" creationId="{90EC5A66-7639-2DC9-7D7B-BBB7C6145587}"/>
          </ac:spMkLst>
        </pc:spChg>
        <pc:spChg chg="del">
          <ac:chgData name="Alvaro Pendasrecondo (RMI)" userId="" providerId="" clId="Web-{75789A26-E141-43CA-B7B3-778007F3DD36}" dt="2022-08-26T10:44:46.332" v="521"/>
          <ac:spMkLst>
            <pc:docMk/>
            <pc:sldMk cId="1724843724" sldId="344"/>
            <ac:spMk id="10" creationId="{12FA4FC7-0686-6DC5-10EC-FF16C3547E56}"/>
          </ac:spMkLst>
        </pc:spChg>
        <pc:spChg chg="del">
          <ac:chgData name="Alvaro Pendasrecondo (RMI)" userId="" providerId="" clId="Web-{75789A26-E141-43CA-B7B3-778007F3DD36}" dt="2022-08-26T10:44:54.988" v="525"/>
          <ac:spMkLst>
            <pc:docMk/>
            <pc:sldMk cId="1724843724" sldId="344"/>
            <ac:spMk id="12" creationId="{E669AB8A-2C88-6053-182B-DBBEBCC0048A}"/>
          </ac:spMkLst>
        </pc:spChg>
        <pc:spChg chg="add mod">
          <ac:chgData name="Alvaro Pendasrecondo (RMI)" userId="" providerId="" clId="Web-{75789A26-E141-43CA-B7B3-778007F3DD36}" dt="2022-08-26T10:46:59.147" v="570" actId="14100"/>
          <ac:spMkLst>
            <pc:docMk/>
            <pc:sldMk cId="1724843724" sldId="344"/>
            <ac:spMk id="14" creationId="{261526C0-E823-7201-A1F9-CF4587F55139}"/>
          </ac:spMkLst>
        </pc:spChg>
        <pc:spChg chg="add mod">
          <ac:chgData name="Alvaro Pendasrecondo (RMI)" userId="" providerId="" clId="Web-{75789A26-E141-43CA-B7B3-778007F3DD36}" dt="2022-08-26T10:47:27.335" v="578" actId="14100"/>
          <ac:spMkLst>
            <pc:docMk/>
            <pc:sldMk cId="1724843724" sldId="344"/>
            <ac:spMk id="15" creationId="{75B77640-C4E0-9A04-CC1F-E8F5CA070AEE}"/>
          </ac:spMkLst>
        </pc:spChg>
        <pc:spChg chg="mod">
          <ac:chgData name="Alvaro Pendasrecondo (RMI)" userId="" providerId="" clId="Web-{75789A26-E141-43CA-B7B3-778007F3DD36}" dt="2022-08-26T10:55:29.610" v="689" actId="1076"/>
          <ac:spMkLst>
            <pc:docMk/>
            <pc:sldMk cId="1724843724" sldId="344"/>
            <ac:spMk id="16" creationId="{53B8FA37-DA1E-ED20-7F02-841D95FCCA98}"/>
          </ac:spMkLst>
        </pc:spChg>
        <pc:spChg chg="del">
          <ac:chgData name="Alvaro Pendasrecondo (RMI)" userId="" providerId="" clId="Web-{75789A26-E141-43CA-B7B3-778007F3DD36}" dt="2022-08-26T10:44:43.535" v="520"/>
          <ac:spMkLst>
            <pc:docMk/>
            <pc:sldMk cId="1724843724" sldId="344"/>
            <ac:spMk id="18" creationId="{769973AA-8D50-BE8E-126A-392DC470F7AA}"/>
          </ac:spMkLst>
        </pc:spChg>
        <pc:spChg chg="del">
          <ac:chgData name="Alvaro Pendasrecondo (RMI)" userId="" providerId="" clId="Web-{75789A26-E141-43CA-B7B3-778007F3DD36}" dt="2022-08-26T10:44:53.160" v="524"/>
          <ac:spMkLst>
            <pc:docMk/>
            <pc:sldMk cId="1724843724" sldId="344"/>
            <ac:spMk id="20" creationId="{26D830A4-4D4E-1D48-34CE-F3D284E02200}"/>
          </ac:spMkLst>
        </pc:spChg>
        <pc:spChg chg="mod">
          <ac:chgData name="Alvaro Pendasrecondo (RMI)" userId="" providerId="" clId="Web-{75789A26-E141-43CA-B7B3-778007F3DD36}" dt="2022-08-26T10:54:26.874" v="686" actId="20577"/>
          <ac:spMkLst>
            <pc:docMk/>
            <pc:sldMk cId="1724843724" sldId="344"/>
            <ac:spMk id="22" creationId="{0618102D-565F-DA70-CA54-DE4D6FDA85E6}"/>
          </ac:spMkLst>
        </pc:spChg>
        <pc:spChg chg="mod">
          <ac:chgData name="Alvaro Pendasrecondo (RMI)" userId="" providerId="" clId="Web-{75789A26-E141-43CA-B7B3-778007F3DD36}" dt="2022-08-26T10:55:56.282" v="698" actId="1076"/>
          <ac:spMkLst>
            <pc:docMk/>
            <pc:sldMk cId="1724843724" sldId="344"/>
            <ac:spMk id="24" creationId="{5DDC39AD-6CD8-BEED-EE57-3306C8F6B17E}"/>
          </ac:spMkLst>
        </pc:spChg>
        <pc:spChg chg="del">
          <ac:chgData name="Alvaro Pendasrecondo (RMI)" userId="" providerId="" clId="Web-{75789A26-E141-43CA-B7B3-778007F3DD36}" dt="2022-08-26T10:44:36.972" v="516"/>
          <ac:spMkLst>
            <pc:docMk/>
            <pc:sldMk cId="1724843724" sldId="344"/>
            <ac:spMk id="25" creationId="{A908DC5D-B9AD-C0EA-2E7C-4DC3E07F03E1}"/>
          </ac:spMkLst>
        </pc:spChg>
        <pc:spChg chg="mod">
          <ac:chgData name="Alvaro Pendasrecondo (RMI)" userId="" providerId="" clId="Web-{75789A26-E141-43CA-B7B3-778007F3DD36}" dt="2022-08-26T10:47:04.225" v="571" actId="1076"/>
          <ac:spMkLst>
            <pc:docMk/>
            <pc:sldMk cId="1724843724" sldId="344"/>
            <ac:spMk id="26" creationId="{455899FE-B2AE-B3BF-7F4F-105C2F3AC71C}"/>
          </ac:spMkLst>
        </pc:spChg>
        <pc:spChg chg="del">
          <ac:chgData name="Alvaro Pendasrecondo (RMI)" userId="" providerId="" clId="Web-{75789A26-E141-43CA-B7B3-778007F3DD36}" dt="2022-08-26T10:44:42.129" v="519"/>
          <ac:spMkLst>
            <pc:docMk/>
            <pc:sldMk cId="1724843724" sldId="344"/>
            <ac:spMk id="27" creationId="{D03B98C3-DD71-DBB4-519F-A84ABF63C98E}"/>
          </ac:spMkLst>
        </pc:spChg>
        <pc:spChg chg="del">
          <ac:chgData name="Alvaro Pendasrecondo (RMI)" userId="" providerId="" clId="Web-{75789A26-E141-43CA-B7B3-778007F3DD36}" dt="2022-08-26T10:44:24.878" v="511"/>
          <ac:spMkLst>
            <pc:docMk/>
            <pc:sldMk cId="1724843724" sldId="344"/>
            <ac:spMk id="29" creationId="{AF380024-4ED7-0646-16CC-DD6EE874333E}"/>
          </ac:spMkLst>
        </pc:spChg>
        <pc:spChg chg="del">
          <ac:chgData name="Alvaro Pendasrecondo (RMI)" userId="" providerId="" clId="Web-{75789A26-E141-43CA-B7B3-778007F3DD36}" dt="2022-08-26T10:44:26.722" v="512"/>
          <ac:spMkLst>
            <pc:docMk/>
            <pc:sldMk cId="1724843724" sldId="344"/>
            <ac:spMk id="31" creationId="{36F8326A-CEA0-92AF-1664-1D970401E6D3}"/>
          </ac:spMkLst>
        </pc:spChg>
        <pc:spChg chg="mod">
          <ac:chgData name="Alvaro Pendasrecondo (RMI)" userId="" providerId="" clId="Web-{75789A26-E141-43CA-B7B3-778007F3DD36}" dt="2022-08-26T10:53:47.717" v="682" actId="1076"/>
          <ac:spMkLst>
            <pc:docMk/>
            <pc:sldMk cId="1724843724" sldId="344"/>
            <ac:spMk id="32" creationId="{CE04E188-0036-7A35-85B9-57FC1D622A74}"/>
          </ac:spMkLst>
        </pc:spChg>
        <pc:spChg chg="del">
          <ac:chgData name="Alvaro Pendasrecondo (RMI)" userId="" providerId="" clId="Web-{75789A26-E141-43CA-B7B3-778007F3DD36}" dt="2022-08-26T10:44:32.191" v="514"/>
          <ac:spMkLst>
            <pc:docMk/>
            <pc:sldMk cId="1724843724" sldId="344"/>
            <ac:spMk id="33" creationId="{B60C12B8-A192-4166-34CB-BD53799CE1CF}"/>
          </ac:spMkLst>
        </pc:spChg>
        <pc:spChg chg="del">
          <ac:chgData name="Alvaro Pendasrecondo (RMI)" userId="" providerId="" clId="Web-{75789A26-E141-43CA-B7B3-778007F3DD36}" dt="2022-08-26T10:44:56.535" v="526"/>
          <ac:spMkLst>
            <pc:docMk/>
            <pc:sldMk cId="1724843724" sldId="344"/>
            <ac:spMk id="34" creationId="{6CC0627E-F58B-A345-B353-C91E9BAB7D00}"/>
          </ac:spMkLst>
        </pc:spChg>
        <pc:spChg chg="del">
          <ac:chgData name="Alvaro Pendasrecondo (RMI)" userId="" providerId="" clId="Web-{75789A26-E141-43CA-B7B3-778007F3DD36}" dt="2022-08-26T10:45:00.676" v="528"/>
          <ac:spMkLst>
            <pc:docMk/>
            <pc:sldMk cId="1724843724" sldId="344"/>
            <ac:spMk id="35" creationId="{A9C81A6C-5229-4312-2060-88859410F28B}"/>
          </ac:spMkLst>
        </pc:spChg>
        <pc:spChg chg="del">
          <ac:chgData name="Alvaro Pendasrecondo (RMI)" userId="" providerId="" clId="Web-{75789A26-E141-43CA-B7B3-778007F3DD36}" dt="2022-08-26T10:44:58.473" v="527"/>
          <ac:spMkLst>
            <pc:docMk/>
            <pc:sldMk cId="1724843724" sldId="344"/>
            <ac:spMk id="36" creationId="{CC7B4FE4-34AB-64E6-7BF8-3F9E8DBE8DEA}"/>
          </ac:spMkLst>
        </pc:spChg>
        <pc:spChg chg="del mod">
          <ac:chgData name="Alvaro Pendasrecondo (RMI)" userId="" providerId="" clId="Web-{75789A26-E141-43CA-B7B3-778007F3DD36}" dt="2022-08-26T10:44:38.847" v="517"/>
          <ac:spMkLst>
            <pc:docMk/>
            <pc:sldMk cId="1724843724" sldId="344"/>
            <ac:spMk id="37" creationId="{A47359F5-C642-DDA9-5459-7AC77FD6B71A}"/>
          </ac:spMkLst>
        </pc:spChg>
        <pc:spChg chg="del">
          <ac:chgData name="Alvaro Pendasrecondo (RMI)" userId="" providerId="" clId="Web-{75789A26-E141-43CA-B7B3-778007F3DD36}" dt="2022-08-26T10:44:40.488" v="518"/>
          <ac:spMkLst>
            <pc:docMk/>
            <pc:sldMk cId="1724843724" sldId="344"/>
            <ac:spMk id="38" creationId="{06942EB9-229C-9A73-687E-D15B78AC0D8B}"/>
          </ac:spMkLst>
        </pc:spChg>
        <pc:spChg chg="add mod">
          <ac:chgData name="Alvaro Pendasrecondo (RMI)" userId="" providerId="" clId="Web-{75789A26-E141-43CA-B7B3-778007F3DD36}" dt="2022-08-26T10:53:44.936" v="681" actId="1076"/>
          <ac:spMkLst>
            <pc:docMk/>
            <pc:sldMk cId="1724843724" sldId="344"/>
            <ac:spMk id="39" creationId="{E56F327D-F9B7-8A41-B9CC-FE460FADB036}"/>
          </ac:spMkLst>
        </pc:spChg>
        <pc:spChg chg="del">
          <ac:chgData name="Alvaro Pendasrecondo (RMI)" userId="" providerId="" clId="Web-{75789A26-E141-43CA-B7B3-778007F3DD36}" dt="2022-08-26T10:44:34.691" v="515"/>
          <ac:spMkLst>
            <pc:docMk/>
            <pc:sldMk cId="1724843724" sldId="344"/>
            <ac:spMk id="40" creationId="{29EEC4AB-B6C4-B3B3-F03E-8BEED256E087}"/>
          </ac:spMkLst>
        </pc:spChg>
        <pc:spChg chg="del">
          <ac:chgData name="Alvaro Pendasrecondo (RMI)" userId="" providerId="" clId="Web-{75789A26-E141-43CA-B7B3-778007F3DD36}" dt="2022-08-26T10:44:48.129" v="522"/>
          <ac:spMkLst>
            <pc:docMk/>
            <pc:sldMk cId="1724843724" sldId="344"/>
            <ac:spMk id="41" creationId="{D9110F85-AF43-E8C9-195E-E7DCB249F7CC}"/>
          </ac:spMkLst>
        </pc:spChg>
        <pc:spChg chg="del">
          <ac:chgData name="Alvaro Pendasrecondo (RMI)" userId="" providerId="" clId="Web-{75789A26-E141-43CA-B7B3-778007F3DD36}" dt="2022-08-26T10:44:50.457" v="523"/>
          <ac:spMkLst>
            <pc:docMk/>
            <pc:sldMk cId="1724843724" sldId="344"/>
            <ac:spMk id="42" creationId="{2E880F22-A7B9-DF09-4025-D358A2E7286D}"/>
          </ac:spMkLst>
        </pc:spChg>
        <pc:spChg chg="add mod">
          <ac:chgData name="Alvaro Pendasrecondo (RMI)" userId="" providerId="" clId="Web-{75789A26-E141-43CA-B7B3-778007F3DD36}" dt="2022-08-26T10:54:15.421" v="684" actId="1076"/>
          <ac:spMkLst>
            <pc:docMk/>
            <pc:sldMk cId="1724843724" sldId="344"/>
            <ac:spMk id="44" creationId="{35B532AC-6F4E-F2EC-AE6F-B950D16A3C91}"/>
          </ac:spMkLst>
        </pc:spChg>
        <pc:spChg chg="add mod">
          <ac:chgData name="Alvaro Pendasrecondo (RMI)" userId="" providerId="" clId="Web-{75789A26-E141-43CA-B7B3-778007F3DD36}" dt="2022-08-26T10:55:35.157" v="691" actId="20577"/>
          <ac:spMkLst>
            <pc:docMk/>
            <pc:sldMk cId="1724843724" sldId="344"/>
            <ac:spMk id="45" creationId="{B569B8DA-B941-7EF9-4EA3-7F847558C7B7}"/>
          </ac:spMkLst>
        </pc:spChg>
        <pc:spChg chg="add mod">
          <ac:chgData name="Alvaro Pendasrecondo (RMI)" userId="" providerId="" clId="Web-{75789A26-E141-43CA-B7B3-778007F3DD36}" dt="2022-08-26T10:55:58.970" v="699" actId="1076"/>
          <ac:spMkLst>
            <pc:docMk/>
            <pc:sldMk cId="1724843724" sldId="344"/>
            <ac:spMk id="46" creationId="{EB692890-6897-2089-02DF-9A473C7C6E22}"/>
          </ac:spMkLst>
        </pc:spChg>
        <pc:spChg chg="add mod">
          <ac:chgData name="Alvaro Pendasrecondo (RMI)" userId="" providerId="" clId="Web-{75789A26-E141-43CA-B7B3-778007F3DD36}" dt="2022-08-26T10:56:11.095" v="703" actId="20577"/>
          <ac:spMkLst>
            <pc:docMk/>
            <pc:sldMk cId="1724843724" sldId="344"/>
            <ac:spMk id="47" creationId="{A8D53F9A-45AC-10BE-B567-84E9C5100E2B}"/>
          </ac:spMkLst>
        </pc:spChg>
        <pc:picChg chg="mod">
          <ac:chgData name="Alvaro Pendasrecondo (RMI)" userId="" providerId="" clId="Web-{75789A26-E141-43CA-B7B3-778007F3DD36}" dt="2022-08-26T10:47:47.882" v="581" actId="1076"/>
          <ac:picMkLst>
            <pc:docMk/>
            <pc:sldMk cId="1724843724" sldId="344"/>
            <ac:picMk id="8" creationId="{653EE7EF-793A-423F-0D85-970C332BDCFB}"/>
          </ac:picMkLst>
        </pc:picChg>
        <pc:cxnChg chg="add del">
          <ac:chgData name="Alvaro Pendasrecondo (RMI)" userId="" providerId="" clId="Web-{75789A26-E141-43CA-B7B3-778007F3DD36}" dt="2022-08-26T10:50:41.917" v="647"/>
          <ac:cxnSpMkLst>
            <pc:docMk/>
            <pc:sldMk cId="1724843724" sldId="344"/>
            <ac:cxnSpMk id="17" creationId="{01442F07-EDF8-B9A5-6438-F7E924B83207}"/>
          </ac:cxnSpMkLst>
        </pc:cxnChg>
        <pc:cxnChg chg="add del">
          <ac:chgData name="Alvaro Pendasrecondo (RMI)" userId="" providerId="" clId="Web-{75789A26-E141-43CA-B7B3-778007F3DD36}" dt="2022-08-26T10:48:05.820" v="586"/>
          <ac:cxnSpMkLst>
            <pc:docMk/>
            <pc:sldMk cId="1724843724" sldId="344"/>
            <ac:cxnSpMk id="19" creationId="{842B0477-1621-2F10-2052-1B934DE3A878}"/>
          </ac:cxnSpMkLst>
        </pc:cxnChg>
        <pc:cxnChg chg="add mod">
          <ac:chgData name="Alvaro Pendasrecondo (RMI)" userId="" providerId="" clId="Web-{75789A26-E141-43CA-B7B3-778007F3DD36}" dt="2022-08-26T10:48:28.352" v="593"/>
          <ac:cxnSpMkLst>
            <pc:docMk/>
            <pc:sldMk cId="1724843724" sldId="344"/>
            <ac:cxnSpMk id="23" creationId="{7EB7D85E-E406-3982-CEC4-771D80E189E7}"/>
          </ac:cxnSpMkLst>
        </pc:cxnChg>
        <pc:cxnChg chg="add mod">
          <ac:chgData name="Alvaro Pendasrecondo (RMI)" userId="" providerId="" clId="Web-{75789A26-E141-43CA-B7B3-778007F3DD36}" dt="2022-08-26T10:48:25.914" v="592"/>
          <ac:cxnSpMkLst>
            <pc:docMk/>
            <pc:sldMk cId="1724843724" sldId="344"/>
            <ac:cxnSpMk id="28" creationId="{6FED5D1F-B4AE-93E7-9067-2F66552A9F5D}"/>
          </ac:cxnSpMkLst>
        </pc:cxnChg>
      </pc:sldChg>
      <pc:sldChg chg="addSp delSp modSp add replId">
        <pc:chgData name="Alvaro Pendasrecondo (RMI)" userId="" providerId="" clId="Web-{75789A26-E141-43CA-B7B3-778007F3DD36}" dt="2022-08-26T10:52:59.076" v="678" actId="1076"/>
        <pc:sldMkLst>
          <pc:docMk/>
          <pc:sldMk cId="3588528623" sldId="345"/>
        </pc:sldMkLst>
        <pc:spChg chg="add mod">
          <ac:chgData name="Alvaro Pendasrecondo (RMI)" userId="" providerId="" clId="Web-{75789A26-E141-43CA-B7B3-778007F3DD36}" dt="2022-08-26T10:52:59.076" v="678" actId="1076"/>
          <ac:spMkLst>
            <pc:docMk/>
            <pc:sldMk cId="3588528623" sldId="345"/>
            <ac:spMk id="7" creationId="{46E4DE3B-71C9-C9DB-7FD3-9661DCD8CE5B}"/>
          </ac:spMkLst>
        </pc:spChg>
        <pc:spChg chg="add mod">
          <ac:chgData name="Alvaro Pendasrecondo (RMI)" userId="" providerId="" clId="Web-{75789A26-E141-43CA-B7B3-778007F3DD36}" dt="2022-08-26T10:52:48.951" v="674" actId="20577"/>
          <ac:spMkLst>
            <pc:docMk/>
            <pc:sldMk cId="3588528623" sldId="345"/>
            <ac:spMk id="10" creationId="{D8A3976B-56BF-5164-0FDF-15AF230BE2A6}"/>
          </ac:spMkLst>
        </pc:spChg>
        <pc:spChg chg="del">
          <ac:chgData name="Alvaro Pendasrecondo (RMI)" userId="" providerId="" clId="Web-{75789A26-E141-43CA-B7B3-778007F3DD36}" dt="2022-08-26T10:50:26.182" v="640"/>
          <ac:spMkLst>
            <pc:docMk/>
            <pc:sldMk cId="3588528623" sldId="345"/>
            <ac:spMk id="14" creationId="{261526C0-E823-7201-A1F9-CF4587F55139}"/>
          </ac:spMkLst>
        </pc:spChg>
        <pc:spChg chg="mod">
          <ac:chgData name="Alvaro Pendasrecondo (RMI)" userId="" providerId="" clId="Web-{75789A26-E141-43CA-B7B3-778007F3DD36}" dt="2022-08-26T10:50:54.730" v="650"/>
          <ac:spMkLst>
            <pc:docMk/>
            <pc:sldMk cId="3588528623" sldId="345"/>
            <ac:spMk id="15" creationId="{75B77640-C4E0-9A04-CC1F-E8F5CA070AEE}"/>
          </ac:spMkLst>
        </pc:spChg>
        <pc:spChg chg="del">
          <ac:chgData name="Alvaro Pendasrecondo (RMI)" userId="" providerId="" clId="Web-{75789A26-E141-43CA-B7B3-778007F3DD36}" dt="2022-08-26T10:50:19.260" v="635"/>
          <ac:spMkLst>
            <pc:docMk/>
            <pc:sldMk cId="3588528623" sldId="345"/>
            <ac:spMk id="16" creationId="{53B8FA37-DA1E-ED20-7F02-841D95FCCA98}"/>
          </ac:spMkLst>
        </pc:spChg>
        <pc:spChg chg="add mod">
          <ac:chgData name="Alvaro Pendasrecondo (RMI)" userId="" providerId="" clId="Web-{75789A26-E141-43CA-B7B3-778007F3DD36}" dt="2022-08-26T10:52:37.622" v="671" actId="20577"/>
          <ac:spMkLst>
            <pc:docMk/>
            <pc:sldMk cId="3588528623" sldId="345"/>
            <ac:spMk id="18" creationId="{D2166769-4DC6-742A-1296-08F868A0E937}"/>
          </ac:spMkLst>
        </pc:spChg>
        <pc:spChg chg="del mod">
          <ac:chgData name="Alvaro Pendasrecondo (RMI)" userId="" providerId="" clId="Web-{75789A26-E141-43CA-B7B3-778007F3DD36}" dt="2022-08-26T10:50:24.651" v="639"/>
          <ac:spMkLst>
            <pc:docMk/>
            <pc:sldMk cId="3588528623" sldId="345"/>
            <ac:spMk id="22" creationId="{0618102D-565F-DA70-CA54-DE4D6FDA85E6}"/>
          </ac:spMkLst>
        </pc:spChg>
        <pc:spChg chg="del">
          <ac:chgData name="Alvaro Pendasrecondo (RMI)" userId="" providerId="" clId="Web-{75789A26-E141-43CA-B7B3-778007F3DD36}" dt="2022-08-26T10:50:22.057" v="637"/>
          <ac:spMkLst>
            <pc:docMk/>
            <pc:sldMk cId="3588528623" sldId="345"/>
            <ac:spMk id="24" creationId="{5DDC39AD-6CD8-BEED-EE57-3306C8F6B17E}"/>
          </ac:spMkLst>
        </pc:spChg>
        <pc:spChg chg="del">
          <ac:chgData name="Alvaro Pendasrecondo (RMI)" userId="" providerId="" clId="Web-{75789A26-E141-43CA-B7B3-778007F3DD36}" dt="2022-08-26T10:50:20.323" v="636"/>
          <ac:spMkLst>
            <pc:docMk/>
            <pc:sldMk cId="3588528623" sldId="345"/>
            <ac:spMk id="26" creationId="{455899FE-B2AE-B3BF-7F4F-105C2F3AC71C}"/>
          </ac:spMkLst>
        </pc:spChg>
        <pc:spChg chg="mod">
          <ac:chgData name="Alvaro Pendasrecondo (RMI)" userId="" providerId="" clId="Web-{75789A26-E141-43CA-B7B3-778007F3DD36}" dt="2022-08-26T10:50:48.011" v="648" actId="1076"/>
          <ac:spMkLst>
            <pc:docMk/>
            <pc:sldMk cId="3588528623" sldId="345"/>
            <ac:spMk id="32" creationId="{CE04E188-0036-7A35-85B9-57FC1D622A74}"/>
          </ac:spMkLst>
        </pc:spChg>
        <pc:cxnChg chg="del">
          <ac:chgData name="Alvaro Pendasrecondo (RMI)" userId="" providerId="" clId="Web-{75789A26-E141-43CA-B7B3-778007F3DD36}" dt="2022-08-26T10:50:39.417" v="646"/>
          <ac:cxnSpMkLst>
            <pc:docMk/>
            <pc:sldMk cId="3588528623" sldId="345"/>
            <ac:cxnSpMk id="17" creationId="{01442F07-EDF8-B9A5-6438-F7E924B83207}"/>
          </ac:cxnSpMkLst>
        </pc:cxnChg>
        <pc:cxnChg chg="del">
          <ac:chgData name="Alvaro Pendasrecondo (RMI)" userId="" providerId="" clId="Web-{75789A26-E141-43CA-B7B3-778007F3DD36}" dt="2022-08-26T10:50:16.010" v="633"/>
          <ac:cxnSpMkLst>
            <pc:docMk/>
            <pc:sldMk cId="3588528623" sldId="345"/>
            <ac:cxnSpMk id="23" creationId="{7EB7D85E-E406-3982-CEC4-771D80E189E7}"/>
          </ac:cxnSpMkLst>
        </pc:cxnChg>
        <pc:cxnChg chg="del">
          <ac:chgData name="Alvaro Pendasrecondo (RMI)" userId="" providerId="" clId="Web-{75789A26-E141-43CA-B7B3-778007F3DD36}" dt="2022-08-26T10:50:17.198" v="634"/>
          <ac:cxnSpMkLst>
            <pc:docMk/>
            <pc:sldMk cId="3588528623" sldId="345"/>
            <ac:cxnSpMk id="28" creationId="{6FED5D1F-B4AE-93E7-9067-2F66552A9F5D}"/>
          </ac:cxnSpMkLst>
        </pc:cxnChg>
      </pc:sldChg>
    </pc:docChg>
  </pc:docChgLst>
  <pc:docChgLst>
    <pc:chgData name="jaime fuster" clId="Web-{8D064FF3-4A97-4F28-9524-D3D7AE81879C}"/>
    <pc:docChg chg="addSld delSld modSld">
      <pc:chgData name="jaime fuster" userId="" providerId="" clId="Web-{8D064FF3-4A97-4F28-9524-D3D7AE81879C}" dt="2022-11-25T13:32:39.227" v="781" actId="14100"/>
      <pc:docMkLst>
        <pc:docMk/>
      </pc:docMkLst>
      <pc:sldChg chg="modSp">
        <pc:chgData name="jaime fuster" userId="" providerId="" clId="Web-{8D064FF3-4A97-4F28-9524-D3D7AE81879C}" dt="2022-11-25T13:32:39.227" v="781" actId="14100"/>
        <pc:sldMkLst>
          <pc:docMk/>
          <pc:sldMk cId="1249972423" sldId="323"/>
        </pc:sldMkLst>
        <pc:spChg chg="mod">
          <ac:chgData name="jaime fuster" userId="" providerId="" clId="Web-{8D064FF3-4A97-4F28-9524-D3D7AE81879C}" dt="2022-11-25T13:32:39.227" v="781" actId="14100"/>
          <ac:spMkLst>
            <pc:docMk/>
            <pc:sldMk cId="1249972423" sldId="323"/>
            <ac:spMk id="7" creationId="{D5CE8636-2A0A-DD9A-8903-AB544F0BF26F}"/>
          </ac:spMkLst>
        </pc:spChg>
      </pc:sldChg>
      <pc:sldChg chg="addSp modSp">
        <pc:chgData name="jaime fuster" userId="" providerId="" clId="Web-{8D064FF3-4A97-4F28-9524-D3D7AE81879C}" dt="2022-11-25T12:37:06.659" v="689" actId="1076"/>
        <pc:sldMkLst>
          <pc:docMk/>
          <pc:sldMk cId="2601959352" sldId="350"/>
        </pc:sldMkLst>
        <pc:picChg chg="mod">
          <ac:chgData name="jaime fuster" userId="" providerId="" clId="Web-{8D064FF3-4A97-4F28-9524-D3D7AE81879C}" dt="2022-11-25T12:37:06.659" v="689" actId="1076"/>
          <ac:picMkLst>
            <pc:docMk/>
            <pc:sldMk cId="2601959352" sldId="350"/>
            <ac:picMk id="3" creationId="{51AA6C05-0E29-FFFD-0D6A-737685044171}"/>
          </ac:picMkLst>
        </pc:picChg>
        <pc:picChg chg="add mod">
          <ac:chgData name="jaime fuster" userId="" providerId="" clId="Web-{8D064FF3-4A97-4F28-9524-D3D7AE81879C}" dt="2022-11-25T12:35:46.422" v="686" actId="1076"/>
          <ac:picMkLst>
            <pc:docMk/>
            <pc:sldMk cId="2601959352" sldId="350"/>
            <ac:picMk id="8" creationId="{18E7C1D8-E087-6FE2-7B77-78610AE0B672}"/>
          </ac:picMkLst>
        </pc:picChg>
      </pc:sldChg>
      <pc:sldChg chg="addSp delSp modSp">
        <pc:chgData name="jaime fuster" userId="" providerId="" clId="Web-{8D064FF3-4A97-4F28-9524-D3D7AE81879C}" dt="2022-11-25T12:10:54.118" v="335" actId="1076"/>
        <pc:sldMkLst>
          <pc:docMk/>
          <pc:sldMk cId="2927661176" sldId="360"/>
        </pc:sldMkLst>
        <pc:spChg chg="add mod">
          <ac:chgData name="jaime fuster" userId="" providerId="" clId="Web-{8D064FF3-4A97-4F28-9524-D3D7AE81879C}" dt="2022-11-25T12:05:16.045" v="283" actId="14100"/>
          <ac:spMkLst>
            <pc:docMk/>
            <pc:sldMk cId="2927661176" sldId="360"/>
            <ac:spMk id="3" creationId="{897D22D6-0DEE-1E95-A340-071CB2F2C9E5}"/>
          </ac:spMkLst>
        </pc:spChg>
        <pc:spChg chg="add del mod">
          <ac:chgData name="jaime fuster" userId="" providerId="" clId="Web-{8D064FF3-4A97-4F28-9524-D3D7AE81879C}" dt="2022-11-25T11:49:47.937" v="133"/>
          <ac:spMkLst>
            <pc:docMk/>
            <pc:sldMk cId="2927661176" sldId="360"/>
            <ac:spMk id="7" creationId="{AFB7488F-CBCF-B590-70B7-6F9A28DF239A}"/>
          </ac:spMkLst>
        </pc:spChg>
        <pc:spChg chg="add mod">
          <ac:chgData name="jaime fuster" userId="" providerId="" clId="Web-{8D064FF3-4A97-4F28-9524-D3D7AE81879C}" dt="2022-11-25T11:58:48.705" v="226" actId="1076"/>
          <ac:spMkLst>
            <pc:docMk/>
            <pc:sldMk cId="2927661176" sldId="360"/>
            <ac:spMk id="8" creationId="{E43D2332-79EE-51B7-83D7-11170DAB3E30}"/>
          </ac:spMkLst>
        </pc:spChg>
        <pc:spChg chg="mod">
          <ac:chgData name="jaime fuster" userId="" providerId="" clId="Web-{8D064FF3-4A97-4F28-9524-D3D7AE81879C}" dt="2022-11-25T11:54:34.478" v="180" actId="20577"/>
          <ac:spMkLst>
            <pc:docMk/>
            <pc:sldMk cId="2927661176" sldId="360"/>
            <ac:spMk id="10" creationId="{9908240C-D699-F0B1-0586-F3633C3CCE4A}"/>
          </ac:spMkLst>
        </pc:spChg>
        <pc:spChg chg="add mod">
          <ac:chgData name="jaime fuster" userId="" providerId="" clId="Web-{8D064FF3-4A97-4F28-9524-D3D7AE81879C}" dt="2022-11-25T11:54:03.555" v="175" actId="14100"/>
          <ac:spMkLst>
            <pc:docMk/>
            <pc:sldMk cId="2927661176" sldId="360"/>
            <ac:spMk id="11" creationId="{B15A41D0-26F5-29F7-AF1D-4B606961CEEC}"/>
          </ac:spMkLst>
        </pc:spChg>
        <pc:spChg chg="add mod">
          <ac:chgData name="jaime fuster" userId="" providerId="" clId="Web-{8D064FF3-4A97-4F28-9524-D3D7AE81879C}" dt="2022-11-25T11:54:11.868" v="176" actId="1076"/>
          <ac:spMkLst>
            <pc:docMk/>
            <pc:sldMk cId="2927661176" sldId="360"/>
            <ac:spMk id="12" creationId="{1A098A3E-8549-9998-F2AE-20B053F49801}"/>
          </ac:spMkLst>
        </pc:spChg>
        <pc:spChg chg="add del mod">
          <ac:chgData name="jaime fuster" userId="" providerId="" clId="Web-{8D064FF3-4A97-4F28-9524-D3D7AE81879C}" dt="2022-11-25T11:53:30.757" v="167"/>
          <ac:spMkLst>
            <pc:docMk/>
            <pc:sldMk cId="2927661176" sldId="360"/>
            <ac:spMk id="13" creationId="{DF070328-6E9D-E443-A670-F1453B106F84}"/>
          </ac:spMkLst>
        </pc:spChg>
        <pc:spChg chg="add mod">
          <ac:chgData name="jaime fuster" userId="" providerId="" clId="Web-{8D064FF3-4A97-4F28-9524-D3D7AE81879C}" dt="2022-11-25T11:56:04.652" v="197" actId="1076"/>
          <ac:spMkLst>
            <pc:docMk/>
            <pc:sldMk cId="2927661176" sldId="360"/>
            <ac:spMk id="15" creationId="{F2F7E67E-C7BF-707D-53C7-DA58A8E7A07C}"/>
          </ac:spMkLst>
        </pc:spChg>
        <pc:spChg chg="add mod">
          <ac:chgData name="jaime fuster" userId="" providerId="" clId="Web-{8D064FF3-4A97-4F28-9524-D3D7AE81879C}" dt="2022-11-25T11:57:26.124" v="203" actId="20577"/>
          <ac:spMkLst>
            <pc:docMk/>
            <pc:sldMk cId="2927661176" sldId="360"/>
            <ac:spMk id="17" creationId="{F361CEAA-8629-2F08-D7C2-BF473C530819}"/>
          </ac:spMkLst>
        </pc:spChg>
        <pc:picChg chg="add mod">
          <ac:chgData name="jaime fuster" userId="" providerId="" clId="Web-{8D064FF3-4A97-4F28-9524-D3D7AE81879C}" dt="2022-11-25T11:55:37.636" v="184" actId="1076"/>
          <ac:picMkLst>
            <pc:docMk/>
            <pc:sldMk cId="2927661176" sldId="360"/>
            <ac:picMk id="14" creationId="{13C9AA10-EA06-E118-FFAC-85B27B74298F}"/>
          </ac:picMkLst>
        </pc:picChg>
        <pc:picChg chg="add mod">
          <ac:chgData name="jaime fuster" userId="" providerId="" clId="Web-{8D064FF3-4A97-4F28-9524-D3D7AE81879C}" dt="2022-11-25T11:57:05.920" v="199" actId="1076"/>
          <ac:picMkLst>
            <pc:docMk/>
            <pc:sldMk cId="2927661176" sldId="360"/>
            <ac:picMk id="16" creationId="{32AF1C76-095B-6338-C368-F0F3226C2026}"/>
          </ac:picMkLst>
        </pc:picChg>
        <pc:picChg chg="add mod">
          <ac:chgData name="jaime fuster" userId="" providerId="" clId="Web-{8D064FF3-4A97-4F28-9524-D3D7AE81879C}" dt="2022-11-25T11:58:23.766" v="205" actId="1076"/>
          <ac:picMkLst>
            <pc:docMk/>
            <pc:sldMk cId="2927661176" sldId="360"/>
            <ac:picMk id="18" creationId="{6DF5563F-1C0B-EA70-7ED0-6D94055BDFE3}"/>
          </ac:picMkLst>
        </pc:picChg>
        <pc:picChg chg="add mod">
          <ac:chgData name="jaime fuster" userId="" providerId="" clId="Web-{8D064FF3-4A97-4F28-9524-D3D7AE81879C}" dt="2022-11-25T12:03:40.308" v="259" actId="1076"/>
          <ac:picMkLst>
            <pc:docMk/>
            <pc:sldMk cId="2927661176" sldId="360"/>
            <ac:picMk id="19" creationId="{A81777F3-BDE1-CFBD-1957-5B5FB25CBEDD}"/>
          </ac:picMkLst>
        </pc:picChg>
        <pc:picChg chg="add mod">
          <ac:chgData name="jaime fuster" userId="" providerId="" clId="Web-{8D064FF3-4A97-4F28-9524-D3D7AE81879C}" dt="2022-11-25T12:03:40.308" v="260" actId="1076"/>
          <ac:picMkLst>
            <pc:docMk/>
            <pc:sldMk cId="2927661176" sldId="360"/>
            <ac:picMk id="20" creationId="{C7EF8500-C563-0D8B-53B9-A792F21EB629}"/>
          </ac:picMkLst>
        </pc:picChg>
        <pc:picChg chg="add mod">
          <ac:chgData name="jaime fuster" userId="" providerId="" clId="Web-{8D064FF3-4A97-4F28-9524-D3D7AE81879C}" dt="2022-11-25T12:03:17.010" v="254" actId="1076"/>
          <ac:picMkLst>
            <pc:docMk/>
            <pc:sldMk cId="2927661176" sldId="360"/>
            <ac:picMk id="21" creationId="{CDDA86B8-33A2-0AC4-3A3D-7BDAD5A86F09}"/>
          </ac:picMkLst>
        </pc:picChg>
        <pc:picChg chg="add mod">
          <ac:chgData name="jaime fuster" userId="" providerId="" clId="Web-{8D064FF3-4A97-4F28-9524-D3D7AE81879C}" dt="2022-11-25T12:06:14.656" v="292" actId="1076"/>
          <ac:picMkLst>
            <pc:docMk/>
            <pc:sldMk cId="2927661176" sldId="360"/>
            <ac:picMk id="22" creationId="{95AF755A-735D-7F0B-2467-09DAB4A98A88}"/>
          </ac:picMkLst>
        </pc:picChg>
        <pc:picChg chg="add mod">
          <ac:chgData name="jaime fuster" userId="" providerId="" clId="Web-{8D064FF3-4A97-4F28-9524-D3D7AE81879C}" dt="2022-11-25T12:06:22.907" v="293" actId="1076"/>
          <ac:picMkLst>
            <pc:docMk/>
            <pc:sldMk cId="2927661176" sldId="360"/>
            <ac:picMk id="23" creationId="{60633430-1D2E-63F5-C037-AF846D20A178}"/>
          </ac:picMkLst>
        </pc:picChg>
        <pc:picChg chg="add mod">
          <ac:chgData name="jaime fuster" userId="" providerId="" clId="Web-{8D064FF3-4A97-4F28-9524-D3D7AE81879C}" dt="2022-11-25T12:06:26.219" v="294" actId="1076"/>
          <ac:picMkLst>
            <pc:docMk/>
            <pc:sldMk cId="2927661176" sldId="360"/>
            <ac:picMk id="24" creationId="{DEC2B96C-85CF-C80D-9EF7-6A41D3445FC8}"/>
          </ac:picMkLst>
        </pc:picChg>
        <pc:picChg chg="add mod">
          <ac:chgData name="jaime fuster" userId="" providerId="" clId="Web-{8D064FF3-4A97-4F28-9524-D3D7AE81879C}" dt="2022-11-25T12:10:54.118" v="334" actId="1076"/>
          <ac:picMkLst>
            <pc:docMk/>
            <pc:sldMk cId="2927661176" sldId="360"/>
            <ac:picMk id="26" creationId="{65361FF5-426C-ACE2-4C2E-E97F0FF018E2}"/>
          </ac:picMkLst>
        </pc:picChg>
        <pc:picChg chg="add mod">
          <ac:chgData name="jaime fuster" userId="" providerId="" clId="Web-{8D064FF3-4A97-4F28-9524-D3D7AE81879C}" dt="2022-11-25T12:08:33.536" v="315" actId="1076"/>
          <ac:picMkLst>
            <pc:docMk/>
            <pc:sldMk cId="2927661176" sldId="360"/>
            <ac:picMk id="27" creationId="{AC9F4EF8-E20C-E4DA-5B47-92100E0C17B9}"/>
          </ac:picMkLst>
        </pc:picChg>
        <pc:picChg chg="add del mod">
          <ac:chgData name="jaime fuster" userId="" providerId="" clId="Web-{8D064FF3-4A97-4F28-9524-D3D7AE81879C}" dt="2022-11-25T12:07:02.720" v="301"/>
          <ac:picMkLst>
            <pc:docMk/>
            <pc:sldMk cId="2927661176" sldId="360"/>
            <ac:picMk id="28" creationId="{DDC12DCB-1DAD-23E5-1B06-646F9E805819}"/>
          </ac:picMkLst>
        </pc:picChg>
        <pc:picChg chg="add mod">
          <ac:chgData name="jaime fuster" userId="" providerId="" clId="Web-{8D064FF3-4A97-4F28-9524-D3D7AE81879C}" dt="2022-11-25T12:10:54.118" v="335" actId="1076"/>
          <ac:picMkLst>
            <pc:docMk/>
            <pc:sldMk cId="2927661176" sldId="360"/>
            <ac:picMk id="29" creationId="{943FE3EE-4CEF-4A8D-9525-6F6CDC39A203}"/>
          </ac:picMkLst>
        </pc:picChg>
        <pc:picChg chg="add mod">
          <ac:chgData name="jaime fuster" userId="" providerId="" clId="Web-{8D064FF3-4A97-4F28-9524-D3D7AE81879C}" dt="2022-11-25T12:10:46.634" v="333" actId="1076"/>
          <ac:picMkLst>
            <pc:docMk/>
            <pc:sldMk cId="2927661176" sldId="360"/>
            <ac:picMk id="30" creationId="{66874D21-3B0F-DC30-2792-6CCA54AC337E}"/>
          </ac:picMkLst>
        </pc:picChg>
        <pc:picChg chg="add mod">
          <ac:chgData name="jaime fuster" userId="" providerId="" clId="Web-{8D064FF3-4A97-4F28-9524-D3D7AE81879C}" dt="2022-11-25T12:09:51.257" v="326" actId="1076"/>
          <ac:picMkLst>
            <pc:docMk/>
            <pc:sldMk cId="2927661176" sldId="360"/>
            <ac:picMk id="31" creationId="{90FCF78D-9CDA-3524-3010-9A7919C4C472}"/>
          </ac:picMkLst>
        </pc:picChg>
        <pc:picChg chg="add mod">
          <ac:chgData name="jaime fuster" userId="" providerId="" clId="Web-{8D064FF3-4A97-4F28-9524-D3D7AE81879C}" dt="2022-11-25T12:09:32.741" v="323" actId="1076"/>
          <ac:picMkLst>
            <pc:docMk/>
            <pc:sldMk cId="2927661176" sldId="360"/>
            <ac:picMk id="32" creationId="{C82AC5EB-B9C8-614A-5525-E8984549E38B}"/>
          </ac:picMkLst>
        </pc:picChg>
        <pc:picChg chg="add mod">
          <ac:chgData name="jaime fuster" userId="" providerId="" clId="Web-{8D064FF3-4A97-4F28-9524-D3D7AE81879C}" dt="2022-11-25T12:10:39.321" v="332" actId="1076"/>
          <ac:picMkLst>
            <pc:docMk/>
            <pc:sldMk cId="2927661176" sldId="360"/>
            <ac:picMk id="33" creationId="{8DE99374-941D-29FD-A56C-BE0529E3C9CF}"/>
          </ac:picMkLst>
        </pc:picChg>
      </pc:sldChg>
      <pc:sldChg chg="del">
        <pc:chgData name="jaime fuster" userId="" providerId="" clId="Web-{8D064FF3-4A97-4F28-9524-D3D7AE81879C}" dt="2022-11-25T12:54:12.660" v="768"/>
        <pc:sldMkLst>
          <pc:docMk/>
          <pc:sldMk cId="2637070602" sldId="364"/>
        </pc:sldMkLst>
      </pc:sldChg>
      <pc:sldChg chg="addSp delSp modSp add del replId">
        <pc:chgData name="jaime fuster" userId="" providerId="" clId="Web-{8D064FF3-4A97-4F28-9524-D3D7AE81879C}" dt="2022-11-25T12:53:59.410" v="767"/>
        <pc:sldMkLst>
          <pc:docMk/>
          <pc:sldMk cId="1481011875" sldId="365"/>
        </pc:sldMkLst>
        <pc:spChg chg="del">
          <ac:chgData name="jaime fuster" userId="" providerId="" clId="Web-{8D064FF3-4A97-4F28-9524-D3D7AE81879C}" dt="2022-11-25T12:17:23.240" v="359"/>
          <ac:spMkLst>
            <pc:docMk/>
            <pc:sldMk cId="1481011875" sldId="365"/>
            <ac:spMk id="3" creationId="{897D22D6-0DEE-1E95-A340-071CB2F2C9E5}"/>
          </ac:spMkLst>
        </pc:spChg>
        <pc:spChg chg="del">
          <ac:chgData name="jaime fuster" userId="" providerId="" clId="Web-{8D064FF3-4A97-4F28-9524-D3D7AE81879C}" dt="2022-11-25T12:17:23.240" v="358"/>
          <ac:spMkLst>
            <pc:docMk/>
            <pc:sldMk cId="1481011875" sldId="365"/>
            <ac:spMk id="8" creationId="{E43D2332-79EE-51B7-83D7-11170DAB3E30}"/>
          </ac:spMkLst>
        </pc:spChg>
        <pc:spChg chg="del mod">
          <ac:chgData name="jaime fuster" userId="" providerId="" clId="Web-{8D064FF3-4A97-4F28-9524-D3D7AE81879C}" dt="2022-11-25T12:23:17.913" v="439"/>
          <ac:spMkLst>
            <pc:docMk/>
            <pc:sldMk cId="1481011875" sldId="365"/>
            <ac:spMk id="10" creationId="{9908240C-D699-F0B1-0586-F3633C3CCE4A}"/>
          </ac:spMkLst>
        </pc:spChg>
        <pc:spChg chg="del">
          <ac:chgData name="jaime fuster" userId="" providerId="" clId="Web-{8D064FF3-4A97-4F28-9524-D3D7AE81879C}" dt="2022-11-25T12:17:23.240" v="357"/>
          <ac:spMkLst>
            <pc:docMk/>
            <pc:sldMk cId="1481011875" sldId="365"/>
            <ac:spMk id="11" creationId="{B15A41D0-26F5-29F7-AF1D-4B606961CEEC}"/>
          </ac:spMkLst>
        </pc:spChg>
        <pc:spChg chg="del">
          <ac:chgData name="jaime fuster" userId="" providerId="" clId="Web-{8D064FF3-4A97-4F28-9524-D3D7AE81879C}" dt="2022-11-25T12:17:23.240" v="356"/>
          <ac:spMkLst>
            <pc:docMk/>
            <pc:sldMk cId="1481011875" sldId="365"/>
            <ac:spMk id="12" creationId="{1A098A3E-8549-9998-F2AE-20B053F49801}"/>
          </ac:spMkLst>
        </pc:spChg>
        <pc:spChg chg="del">
          <ac:chgData name="jaime fuster" userId="" providerId="" clId="Web-{8D064FF3-4A97-4F28-9524-D3D7AE81879C}" dt="2022-11-25T12:17:23.240" v="354"/>
          <ac:spMkLst>
            <pc:docMk/>
            <pc:sldMk cId="1481011875" sldId="365"/>
            <ac:spMk id="15" creationId="{F2F7E67E-C7BF-707D-53C7-DA58A8E7A07C}"/>
          </ac:spMkLst>
        </pc:spChg>
        <pc:spChg chg="del">
          <ac:chgData name="jaime fuster" userId="" providerId="" clId="Web-{8D064FF3-4A97-4F28-9524-D3D7AE81879C}" dt="2022-11-25T12:17:23.240" v="352"/>
          <ac:spMkLst>
            <pc:docMk/>
            <pc:sldMk cId="1481011875" sldId="365"/>
            <ac:spMk id="17" creationId="{F361CEAA-8629-2F08-D7C2-BF473C530819}"/>
          </ac:spMkLst>
        </pc:spChg>
        <pc:spChg chg="add del">
          <ac:chgData name="jaime fuster" userId="" providerId="" clId="Web-{8D064FF3-4A97-4F28-9524-D3D7AE81879C}" dt="2022-11-25T12:17:50.647" v="364"/>
          <ac:spMkLst>
            <pc:docMk/>
            <pc:sldMk cId="1481011875" sldId="365"/>
            <ac:spMk id="25" creationId="{D755C8DC-38BC-893A-F82C-841A91DA5F36}"/>
          </ac:spMkLst>
        </pc:spChg>
        <pc:spChg chg="add mod">
          <ac:chgData name="jaime fuster" userId="" providerId="" clId="Web-{8D064FF3-4A97-4F28-9524-D3D7AE81879C}" dt="2022-11-25T12:23:37.648" v="473" actId="1076"/>
          <ac:spMkLst>
            <pc:docMk/>
            <pc:sldMk cId="1481011875" sldId="365"/>
            <ac:spMk id="28" creationId="{B14E1E05-EDFE-3D65-42D9-880671F2E698}"/>
          </ac:spMkLst>
        </pc:spChg>
        <pc:spChg chg="add mod">
          <ac:chgData name="jaime fuster" userId="" providerId="" clId="Web-{8D064FF3-4A97-4F28-9524-D3D7AE81879C}" dt="2022-11-25T12:23:37.680" v="478" actId="1076"/>
          <ac:spMkLst>
            <pc:docMk/>
            <pc:sldMk cId="1481011875" sldId="365"/>
            <ac:spMk id="42" creationId="{76152D09-E1EC-661E-550C-E6540CD11795}"/>
          </ac:spMkLst>
        </pc:spChg>
        <pc:spChg chg="add mod">
          <ac:chgData name="jaime fuster" userId="" providerId="" clId="Web-{8D064FF3-4A97-4F28-9524-D3D7AE81879C}" dt="2022-11-25T12:23:37.680" v="479" actId="1076"/>
          <ac:spMkLst>
            <pc:docMk/>
            <pc:sldMk cId="1481011875" sldId="365"/>
            <ac:spMk id="44" creationId="{F13F12F0-5A1C-B65F-05EA-7C05AF9AB0B9}"/>
          </ac:spMkLst>
        </pc:spChg>
        <pc:spChg chg="add mod">
          <ac:chgData name="jaime fuster" userId="" providerId="" clId="Web-{8D064FF3-4A97-4F28-9524-D3D7AE81879C}" dt="2022-11-25T12:23:37.695" v="480" actId="1076"/>
          <ac:spMkLst>
            <pc:docMk/>
            <pc:sldMk cId="1481011875" sldId="365"/>
            <ac:spMk id="46" creationId="{58FB2E05-C0C9-764B-0F57-7C5C4FF21215}"/>
          </ac:spMkLst>
        </pc:spChg>
        <pc:spChg chg="add mod">
          <ac:chgData name="jaime fuster" userId="" providerId="" clId="Web-{8D064FF3-4A97-4F28-9524-D3D7AE81879C}" dt="2022-11-25T12:23:37.695" v="481" actId="1076"/>
          <ac:spMkLst>
            <pc:docMk/>
            <pc:sldMk cId="1481011875" sldId="365"/>
            <ac:spMk id="48" creationId="{3F05B6B0-440A-DBD4-26ED-421431440633}"/>
          </ac:spMkLst>
        </pc:spChg>
        <pc:spChg chg="add mod">
          <ac:chgData name="jaime fuster" userId="" providerId="" clId="Web-{8D064FF3-4A97-4F28-9524-D3D7AE81879C}" dt="2022-11-25T12:24:13.009" v="492" actId="1076"/>
          <ac:spMkLst>
            <pc:docMk/>
            <pc:sldMk cId="1481011875" sldId="365"/>
            <ac:spMk id="62" creationId="{079DC43A-C806-7E14-E820-8BD02F861537}"/>
          </ac:spMkLst>
        </pc:spChg>
        <pc:spChg chg="add mod">
          <ac:chgData name="jaime fuster" userId="" providerId="" clId="Web-{8D064FF3-4A97-4F28-9524-D3D7AE81879C}" dt="2022-11-25T12:29:00.690" v="611" actId="20577"/>
          <ac:spMkLst>
            <pc:docMk/>
            <pc:sldMk cId="1481011875" sldId="365"/>
            <ac:spMk id="64" creationId="{A4FD685E-792C-0E39-F88C-33C99D42CAA8}"/>
          </ac:spMkLst>
        </pc:spChg>
        <pc:spChg chg="add mod">
          <ac:chgData name="jaime fuster" userId="" providerId="" clId="Web-{8D064FF3-4A97-4F28-9524-D3D7AE81879C}" dt="2022-11-25T12:29:25.128" v="618" actId="14100"/>
          <ac:spMkLst>
            <pc:docMk/>
            <pc:sldMk cId="1481011875" sldId="365"/>
            <ac:spMk id="66" creationId="{E3A5E034-C63A-53E4-ADB7-D57962416879}"/>
          </ac:spMkLst>
        </pc:spChg>
        <pc:spChg chg="add mod">
          <ac:chgData name="jaime fuster" userId="" providerId="" clId="Web-{8D064FF3-4A97-4F28-9524-D3D7AE81879C}" dt="2022-11-25T12:25:53.872" v="530" actId="1076"/>
          <ac:spMkLst>
            <pc:docMk/>
            <pc:sldMk cId="1481011875" sldId="365"/>
            <ac:spMk id="97" creationId="{75FDD0CF-EE7E-EB11-A916-3A8F19C0F329}"/>
          </ac:spMkLst>
        </pc:spChg>
        <pc:spChg chg="add mod">
          <ac:chgData name="jaime fuster" userId="" providerId="" clId="Web-{8D064FF3-4A97-4F28-9524-D3D7AE81879C}" dt="2022-11-25T12:33:45.746" v="684" actId="1076"/>
          <ac:spMkLst>
            <pc:docMk/>
            <pc:sldMk cId="1481011875" sldId="365"/>
            <ac:spMk id="103" creationId="{89F85229-EFD1-B8AA-4B55-658DE78121DD}"/>
          </ac:spMkLst>
        </pc:spChg>
        <pc:spChg chg="add mod">
          <ac:chgData name="jaime fuster" userId="" providerId="" clId="Web-{8D064FF3-4A97-4F28-9524-D3D7AE81879C}" dt="2022-11-25T12:33:38.183" v="683" actId="1076"/>
          <ac:spMkLst>
            <pc:docMk/>
            <pc:sldMk cId="1481011875" sldId="365"/>
            <ac:spMk id="105" creationId="{D8D12E33-C948-9E86-5FE5-9A54766845A1}"/>
          </ac:spMkLst>
        </pc:spChg>
        <pc:picChg chg="mod">
          <ac:chgData name="jaime fuster" userId="" providerId="" clId="Web-{8D064FF3-4A97-4F28-9524-D3D7AE81879C}" dt="2022-11-25T12:41:32.667" v="714" actId="1076"/>
          <ac:picMkLst>
            <pc:docMk/>
            <pc:sldMk cId="1481011875" sldId="365"/>
            <ac:picMk id="3" creationId="{2A31CFE8-992B-04AA-A87B-85DB4D930471}"/>
          </ac:picMkLst>
        </pc:picChg>
        <pc:picChg chg="del">
          <ac:chgData name="jaime fuster" userId="" providerId="" clId="Web-{8D064FF3-4A97-4F28-9524-D3D7AE81879C}" dt="2022-11-25T12:17:23.240" v="337"/>
          <ac:picMkLst>
            <pc:docMk/>
            <pc:sldMk cId="1481011875" sldId="365"/>
            <ac:picMk id="7" creationId="{8681D244-66CF-7683-C2AD-ABD407C6795C}"/>
          </ac:picMkLst>
        </pc:picChg>
        <pc:picChg chg="del">
          <ac:chgData name="jaime fuster" userId="" providerId="" clId="Web-{8D064FF3-4A97-4F28-9524-D3D7AE81879C}" dt="2022-11-25T12:41:26.479" v="713"/>
          <ac:picMkLst>
            <pc:docMk/>
            <pc:sldMk cId="1481011875" sldId="365"/>
            <ac:picMk id="7" creationId="{D45E908C-B588-BC32-3D84-028A2713988F}"/>
          </ac:picMkLst>
        </pc:picChg>
        <pc:picChg chg="add mod">
          <ac:chgData name="jaime fuster" userId="" providerId="" clId="Web-{8D064FF3-4A97-4F28-9524-D3D7AE81879C}" dt="2022-11-25T12:23:37.648" v="472" actId="1076"/>
          <ac:picMkLst>
            <pc:docMk/>
            <pc:sldMk cId="1481011875" sldId="365"/>
            <ac:picMk id="13" creationId="{C6EF29D5-E437-9206-3E36-04DA9835A23C}"/>
          </ac:picMkLst>
        </pc:picChg>
        <pc:picChg chg="del">
          <ac:chgData name="jaime fuster" userId="" providerId="" clId="Web-{8D064FF3-4A97-4F28-9524-D3D7AE81879C}" dt="2022-11-25T12:17:23.240" v="355"/>
          <ac:picMkLst>
            <pc:docMk/>
            <pc:sldMk cId="1481011875" sldId="365"/>
            <ac:picMk id="14" creationId="{13C9AA10-EA06-E118-FFAC-85B27B74298F}"/>
          </ac:picMkLst>
        </pc:picChg>
        <pc:picChg chg="del">
          <ac:chgData name="jaime fuster" userId="" providerId="" clId="Web-{8D064FF3-4A97-4F28-9524-D3D7AE81879C}" dt="2022-11-25T12:17:23.240" v="353"/>
          <ac:picMkLst>
            <pc:docMk/>
            <pc:sldMk cId="1481011875" sldId="365"/>
            <ac:picMk id="16" creationId="{32AF1C76-095B-6338-C368-F0F3226C2026}"/>
          </ac:picMkLst>
        </pc:picChg>
        <pc:picChg chg="del">
          <ac:chgData name="jaime fuster" userId="" providerId="" clId="Web-{8D064FF3-4A97-4F28-9524-D3D7AE81879C}" dt="2022-11-25T12:17:23.240" v="351"/>
          <ac:picMkLst>
            <pc:docMk/>
            <pc:sldMk cId="1481011875" sldId="365"/>
            <ac:picMk id="18" creationId="{6DF5563F-1C0B-EA70-7ED0-6D94055BDFE3}"/>
          </ac:picMkLst>
        </pc:picChg>
        <pc:picChg chg="del">
          <ac:chgData name="jaime fuster" userId="" providerId="" clId="Web-{8D064FF3-4A97-4F28-9524-D3D7AE81879C}" dt="2022-11-25T12:17:23.240" v="350"/>
          <ac:picMkLst>
            <pc:docMk/>
            <pc:sldMk cId="1481011875" sldId="365"/>
            <ac:picMk id="19" creationId="{A81777F3-BDE1-CFBD-1957-5B5FB25CBEDD}"/>
          </ac:picMkLst>
        </pc:picChg>
        <pc:picChg chg="del">
          <ac:chgData name="jaime fuster" userId="" providerId="" clId="Web-{8D064FF3-4A97-4F28-9524-D3D7AE81879C}" dt="2022-11-25T12:17:23.240" v="349"/>
          <ac:picMkLst>
            <pc:docMk/>
            <pc:sldMk cId="1481011875" sldId="365"/>
            <ac:picMk id="20" creationId="{C7EF8500-C563-0D8B-53B9-A792F21EB629}"/>
          </ac:picMkLst>
        </pc:picChg>
        <pc:picChg chg="del">
          <ac:chgData name="jaime fuster" userId="" providerId="" clId="Web-{8D064FF3-4A97-4F28-9524-D3D7AE81879C}" dt="2022-11-25T12:17:23.240" v="348"/>
          <ac:picMkLst>
            <pc:docMk/>
            <pc:sldMk cId="1481011875" sldId="365"/>
            <ac:picMk id="21" creationId="{CDDA86B8-33A2-0AC4-3A3D-7BDAD5A86F09}"/>
          </ac:picMkLst>
        </pc:picChg>
        <pc:picChg chg="del">
          <ac:chgData name="jaime fuster" userId="" providerId="" clId="Web-{8D064FF3-4A97-4F28-9524-D3D7AE81879C}" dt="2022-11-25T12:17:23.240" v="347"/>
          <ac:picMkLst>
            <pc:docMk/>
            <pc:sldMk cId="1481011875" sldId="365"/>
            <ac:picMk id="22" creationId="{95AF755A-735D-7F0B-2467-09DAB4A98A88}"/>
          </ac:picMkLst>
        </pc:picChg>
        <pc:picChg chg="del">
          <ac:chgData name="jaime fuster" userId="" providerId="" clId="Web-{8D064FF3-4A97-4F28-9524-D3D7AE81879C}" dt="2022-11-25T12:17:23.240" v="346"/>
          <ac:picMkLst>
            <pc:docMk/>
            <pc:sldMk cId="1481011875" sldId="365"/>
            <ac:picMk id="23" creationId="{60633430-1D2E-63F5-C037-AF846D20A178}"/>
          </ac:picMkLst>
        </pc:picChg>
        <pc:picChg chg="del">
          <ac:chgData name="jaime fuster" userId="" providerId="" clId="Web-{8D064FF3-4A97-4F28-9524-D3D7AE81879C}" dt="2022-11-25T12:17:23.240" v="345"/>
          <ac:picMkLst>
            <pc:docMk/>
            <pc:sldMk cId="1481011875" sldId="365"/>
            <ac:picMk id="24" creationId="{DEC2B96C-85CF-C80D-9EF7-6A41D3445FC8}"/>
          </ac:picMkLst>
        </pc:picChg>
        <pc:picChg chg="del">
          <ac:chgData name="jaime fuster" userId="" providerId="" clId="Web-{8D064FF3-4A97-4F28-9524-D3D7AE81879C}" dt="2022-11-25T12:17:23.240" v="344"/>
          <ac:picMkLst>
            <pc:docMk/>
            <pc:sldMk cId="1481011875" sldId="365"/>
            <ac:picMk id="26" creationId="{65361FF5-426C-ACE2-4C2E-E97F0FF018E2}"/>
          </ac:picMkLst>
        </pc:picChg>
        <pc:picChg chg="del">
          <ac:chgData name="jaime fuster" userId="" providerId="" clId="Web-{8D064FF3-4A97-4F28-9524-D3D7AE81879C}" dt="2022-11-25T12:17:23.240" v="343"/>
          <ac:picMkLst>
            <pc:docMk/>
            <pc:sldMk cId="1481011875" sldId="365"/>
            <ac:picMk id="27" creationId="{AC9F4EF8-E20C-E4DA-5B47-92100E0C17B9}"/>
          </ac:picMkLst>
        </pc:picChg>
        <pc:picChg chg="del">
          <ac:chgData name="jaime fuster" userId="" providerId="" clId="Web-{8D064FF3-4A97-4F28-9524-D3D7AE81879C}" dt="2022-11-25T12:17:23.240" v="342"/>
          <ac:picMkLst>
            <pc:docMk/>
            <pc:sldMk cId="1481011875" sldId="365"/>
            <ac:picMk id="29" creationId="{943FE3EE-4CEF-4A8D-9525-6F6CDC39A203}"/>
          </ac:picMkLst>
        </pc:picChg>
        <pc:picChg chg="del">
          <ac:chgData name="jaime fuster" userId="" providerId="" clId="Web-{8D064FF3-4A97-4F28-9524-D3D7AE81879C}" dt="2022-11-25T12:17:23.240" v="341"/>
          <ac:picMkLst>
            <pc:docMk/>
            <pc:sldMk cId="1481011875" sldId="365"/>
            <ac:picMk id="30" creationId="{66874D21-3B0F-DC30-2792-6CCA54AC337E}"/>
          </ac:picMkLst>
        </pc:picChg>
        <pc:picChg chg="del">
          <ac:chgData name="jaime fuster" userId="" providerId="" clId="Web-{8D064FF3-4A97-4F28-9524-D3D7AE81879C}" dt="2022-11-25T12:17:23.240" v="340"/>
          <ac:picMkLst>
            <pc:docMk/>
            <pc:sldMk cId="1481011875" sldId="365"/>
            <ac:picMk id="31" creationId="{90FCF78D-9CDA-3524-3010-9A7919C4C472}"/>
          </ac:picMkLst>
        </pc:picChg>
        <pc:picChg chg="del">
          <ac:chgData name="jaime fuster" userId="" providerId="" clId="Web-{8D064FF3-4A97-4F28-9524-D3D7AE81879C}" dt="2022-11-25T12:17:23.240" v="339"/>
          <ac:picMkLst>
            <pc:docMk/>
            <pc:sldMk cId="1481011875" sldId="365"/>
            <ac:picMk id="32" creationId="{C82AC5EB-B9C8-614A-5525-E8984549E38B}"/>
          </ac:picMkLst>
        </pc:picChg>
        <pc:picChg chg="del">
          <ac:chgData name="jaime fuster" userId="" providerId="" clId="Web-{8D064FF3-4A97-4F28-9524-D3D7AE81879C}" dt="2022-11-25T12:17:23.240" v="338"/>
          <ac:picMkLst>
            <pc:docMk/>
            <pc:sldMk cId="1481011875" sldId="365"/>
            <ac:picMk id="33" creationId="{8DE99374-941D-29FD-A56C-BE0529E3C9CF}"/>
          </ac:picMkLst>
        </pc:picChg>
        <pc:picChg chg="add mod">
          <ac:chgData name="jaime fuster" userId="" providerId="" clId="Web-{8D064FF3-4A97-4F28-9524-D3D7AE81879C}" dt="2022-11-25T12:23:37.664" v="474" actId="1076"/>
          <ac:picMkLst>
            <pc:docMk/>
            <pc:sldMk cId="1481011875" sldId="365"/>
            <ac:picMk id="35" creationId="{9EA28D32-49F7-AA7F-9FBC-BC5023862DC0}"/>
          </ac:picMkLst>
        </pc:picChg>
        <pc:picChg chg="add del mod">
          <ac:chgData name="jaime fuster" userId="" providerId="" clId="Web-{8D064FF3-4A97-4F28-9524-D3D7AE81879C}" dt="2022-11-25T12:20:32.419" v="394"/>
          <ac:picMkLst>
            <pc:docMk/>
            <pc:sldMk cId="1481011875" sldId="365"/>
            <ac:picMk id="36" creationId="{AE59C4DA-5C73-C221-04D8-6C82210C1600}"/>
          </ac:picMkLst>
        </pc:picChg>
        <pc:picChg chg="add mod">
          <ac:chgData name="jaime fuster" userId="" providerId="" clId="Web-{8D064FF3-4A97-4F28-9524-D3D7AE81879C}" dt="2022-11-25T12:23:37.664" v="475" actId="1076"/>
          <ac:picMkLst>
            <pc:docMk/>
            <pc:sldMk cId="1481011875" sldId="365"/>
            <ac:picMk id="37" creationId="{6366876E-2882-4D28-C656-D2FBED4EBED1}"/>
          </ac:picMkLst>
        </pc:picChg>
        <pc:picChg chg="add mod">
          <ac:chgData name="jaime fuster" userId="" providerId="" clId="Web-{8D064FF3-4A97-4F28-9524-D3D7AE81879C}" dt="2022-11-25T12:23:37.664" v="476" actId="1076"/>
          <ac:picMkLst>
            <pc:docMk/>
            <pc:sldMk cId="1481011875" sldId="365"/>
            <ac:picMk id="38" creationId="{AF16280E-6C7D-5AFB-B3F1-AB70EB599EFD}"/>
          </ac:picMkLst>
        </pc:picChg>
        <pc:picChg chg="add mod">
          <ac:chgData name="jaime fuster" userId="" providerId="" clId="Web-{8D064FF3-4A97-4F28-9524-D3D7AE81879C}" dt="2022-11-25T12:23:37.664" v="477" actId="1076"/>
          <ac:picMkLst>
            <pc:docMk/>
            <pc:sldMk cId="1481011875" sldId="365"/>
            <ac:picMk id="40" creationId="{84BCCF2F-7CFE-37EA-EA2B-14C8BCC79599}"/>
          </ac:picMkLst>
        </pc:picChg>
        <pc:picChg chg="add mod">
          <ac:chgData name="jaime fuster" userId="" providerId="" clId="Web-{8D064FF3-4A97-4F28-9524-D3D7AE81879C}" dt="2022-11-25T12:23:37.695" v="482" actId="1076"/>
          <ac:picMkLst>
            <pc:docMk/>
            <pc:sldMk cId="1481011875" sldId="365"/>
            <ac:picMk id="50" creationId="{0ADBA98F-DB7B-3E59-C9EB-18866C87B2A6}"/>
          </ac:picMkLst>
        </pc:picChg>
        <pc:picChg chg="add mod">
          <ac:chgData name="jaime fuster" userId="" providerId="" clId="Web-{8D064FF3-4A97-4F28-9524-D3D7AE81879C}" dt="2022-11-25T12:31:55.711" v="647" actId="1076"/>
          <ac:picMkLst>
            <pc:docMk/>
            <pc:sldMk cId="1481011875" sldId="365"/>
            <ac:picMk id="52" creationId="{6EA81356-9538-4A9A-3EA5-A305CF96490D}"/>
          </ac:picMkLst>
        </pc:picChg>
        <pc:picChg chg="add mod">
          <ac:chgData name="jaime fuster" userId="" providerId="" clId="Web-{8D064FF3-4A97-4F28-9524-D3D7AE81879C}" dt="2022-11-25T12:32:21.900" v="651" actId="1076"/>
          <ac:picMkLst>
            <pc:docMk/>
            <pc:sldMk cId="1481011875" sldId="365"/>
            <ac:picMk id="54" creationId="{8F7225A7-A9C8-4A5C-9A66-3121ABADBFFA}"/>
          </ac:picMkLst>
        </pc:picChg>
        <pc:picChg chg="add mod">
          <ac:chgData name="jaime fuster" userId="" providerId="" clId="Web-{8D064FF3-4A97-4F28-9524-D3D7AE81879C}" dt="2022-11-25T12:31:55.711" v="648" actId="1076"/>
          <ac:picMkLst>
            <pc:docMk/>
            <pc:sldMk cId="1481011875" sldId="365"/>
            <ac:picMk id="56" creationId="{0C636786-56A5-751D-ECA7-E8E33D581390}"/>
          </ac:picMkLst>
        </pc:picChg>
        <pc:picChg chg="add mod">
          <ac:chgData name="jaime fuster" userId="" providerId="" clId="Web-{8D064FF3-4A97-4F28-9524-D3D7AE81879C}" dt="2022-11-25T12:32:21.900" v="652" actId="1076"/>
          <ac:picMkLst>
            <pc:docMk/>
            <pc:sldMk cId="1481011875" sldId="365"/>
            <ac:picMk id="58" creationId="{C594B696-C72A-74F0-DD6E-831B5EC550AE}"/>
          </ac:picMkLst>
        </pc:picChg>
        <pc:picChg chg="add mod">
          <ac:chgData name="jaime fuster" userId="" providerId="" clId="Web-{8D064FF3-4A97-4F28-9524-D3D7AE81879C}" dt="2022-11-25T12:31:45.555" v="644" actId="1076"/>
          <ac:picMkLst>
            <pc:docMk/>
            <pc:sldMk cId="1481011875" sldId="365"/>
            <ac:picMk id="60" creationId="{8F7E7D0F-0F9E-6B3F-F64C-025895C9C977}"/>
          </ac:picMkLst>
        </pc:picChg>
        <pc:picChg chg="add del">
          <ac:chgData name="jaime fuster" userId="" providerId="" clId="Web-{8D064FF3-4A97-4F28-9524-D3D7AE81879C}" dt="2022-11-25T12:27:26.953" v="543"/>
          <ac:picMkLst>
            <pc:docMk/>
            <pc:sldMk cId="1481011875" sldId="365"/>
            <ac:picMk id="68" creationId="{0B26065A-CD0F-E6E3-E27D-D2A627007C33}"/>
          </ac:picMkLst>
        </pc:picChg>
        <pc:picChg chg="add del">
          <ac:chgData name="jaime fuster" userId="" providerId="" clId="Web-{8D064FF3-4A97-4F28-9524-D3D7AE81879C}" dt="2022-11-25T12:27:26.953" v="542"/>
          <ac:picMkLst>
            <pc:docMk/>
            <pc:sldMk cId="1481011875" sldId="365"/>
            <ac:picMk id="70" creationId="{013E01B7-067E-225D-AD94-08F5A3BF8E35}"/>
          </ac:picMkLst>
        </pc:picChg>
        <pc:picChg chg="add del">
          <ac:chgData name="jaime fuster" userId="" providerId="" clId="Web-{8D064FF3-4A97-4F28-9524-D3D7AE81879C}" dt="2022-11-25T12:27:26.953" v="541"/>
          <ac:picMkLst>
            <pc:docMk/>
            <pc:sldMk cId="1481011875" sldId="365"/>
            <ac:picMk id="72" creationId="{2CE232AE-3AD5-4D91-2C29-0A92FC01B4E8}"/>
          </ac:picMkLst>
        </pc:picChg>
        <pc:picChg chg="add del">
          <ac:chgData name="jaime fuster" userId="" providerId="" clId="Web-{8D064FF3-4A97-4F28-9524-D3D7AE81879C}" dt="2022-11-25T12:27:26.953" v="540"/>
          <ac:picMkLst>
            <pc:docMk/>
            <pc:sldMk cId="1481011875" sldId="365"/>
            <ac:picMk id="74" creationId="{B3B6B0F1-2C02-9F97-2367-AEBEEF8A42A3}"/>
          </ac:picMkLst>
        </pc:picChg>
        <pc:picChg chg="add del">
          <ac:chgData name="jaime fuster" userId="" providerId="" clId="Web-{8D064FF3-4A97-4F28-9524-D3D7AE81879C}" dt="2022-11-25T12:27:26.953" v="539"/>
          <ac:picMkLst>
            <pc:docMk/>
            <pc:sldMk cId="1481011875" sldId="365"/>
            <ac:picMk id="76" creationId="{7779211C-4E07-58B4-B1E8-CB4540865FEC}"/>
          </ac:picMkLst>
        </pc:picChg>
        <pc:picChg chg="add del">
          <ac:chgData name="jaime fuster" userId="" providerId="" clId="Web-{8D064FF3-4A97-4F28-9524-D3D7AE81879C}" dt="2022-11-25T12:27:26.953" v="538"/>
          <ac:picMkLst>
            <pc:docMk/>
            <pc:sldMk cId="1481011875" sldId="365"/>
            <ac:picMk id="78" creationId="{EF76EEB8-F4D1-4B19-50CA-8956FF0FEA4D}"/>
          </ac:picMkLst>
        </pc:picChg>
        <pc:picChg chg="add del">
          <ac:chgData name="jaime fuster" userId="" providerId="" clId="Web-{8D064FF3-4A97-4F28-9524-D3D7AE81879C}" dt="2022-11-25T12:27:26.953" v="537"/>
          <ac:picMkLst>
            <pc:docMk/>
            <pc:sldMk cId="1481011875" sldId="365"/>
            <ac:picMk id="80" creationId="{5BE011DE-FBC7-5158-6493-1CB05E4064A5}"/>
          </ac:picMkLst>
        </pc:picChg>
        <pc:picChg chg="add del">
          <ac:chgData name="jaime fuster" userId="" providerId="" clId="Web-{8D064FF3-4A97-4F28-9524-D3D7AE81879C}" dt="2022-11-25T12:27:26.953" v="536"/>
          <ac:picMkLst>
            <pc:docMk/>
            <pc:sldMk cId="1481011875" sldId="365"/>
            <ac:picMk id="82" creationId="{23207966-F1D6-1648-781E-C0C4AEBA9C3B}"/>
          </ac:picMkLst>
        </pc:picChg>
        <pc:picChg chg="add del">
          <ac:chgData name="jaime fuster" userId="" providerId="" clId="Web-{8D064FF3-4A97-4F28-9524-D3D7AE81879C}" dt="2022-11-25T12:27:26.953" v="535"/>
          <ac:picMkLst>
            <pc:docMk/>
            <pc:sldMk cId="1481011875" sldId="365"/>
            <ac:picMk id="84" creationId="{6F334512-232D-6E64-AB30-1A07CC5794D8}"/>
          </ac:picMkLst>
        </pc:picChg>
        <pc:picChg chg="add del">
          <ac:chgData name="jaime fuster" userId="" providerId="" clId="Web-{8D064FF3-4A97-4F28-9524-D3D7AE81879C}" dt="2022-11-25T12:27:26.953" v="534"/>
          <ac:picMkLst>
            <pc:docMk/>
            <pc:sldMk cId="1481011875" sldId="365"/>
            <ac:picMk id="86" creationId="{0DA8251B-8176-FB9F-92E3-1877AB53F5B9}"/>
          </ac:picMkLst>
        </pc:picChg>
        <pc:picChg chg="add del">
          <ac:chgData name="jaime fuster" userId="" providerId="" clId="Web-{8D064FF3-4A97-4F28-9524-D3D7AE81879C}" dt="2022-11-25T12:27:26.953" v="533"/>
          <ac:picMkLst>
            <pc:docMk/>
            <pc:sldMk cId="1481011875" sldId="365"/>
            <ac:picMk id="88" creationId="{39E01A1A-408D-36F9-93B3-3E4F7BD61BA6}"/>
          </ac:picMkLst>
        </pc:picChg>
        <pc:picChg chg="add del">
          <ac:chgData name="jaime fuster" userId="" providerId="" clId="Web-{8D064FF3-4A97-4F28-9524-D3D7AE81879C}" dt="2022-11-25T12:27:26.953" v="532"/>
          <ac:picMkLst>
            <pc:docMk/>
            <pc:sldMk cId="1481011875" sldId="365"/>
            <ac:picMk id="90" creationId="{6C39A452-AE17-2444-EA8E-641D57CED11F}"/>
          </ac:picMkLst>
        </pc:picChg>
        <pc:picChg chg="add del">
          <ac:chgData name="jaime fuster" userId="" providerId="" clId="Web-{8D064FF3-4A97-4F28-9524-D3D7AE81879C}" dt="2022-11-25T12:27:26.953" v="531"/>
          <ac:picMkLst>
            <pc:docMk/>
            <pc:sldMk cId="1481011875" sldId="365"/>
            <ac:picMk id="92" creationId="{416F045B-3BA7-4A66-776B-5C4DFC4342FC}"/>
          </ac:picMkLst>
        </pc:picChg>
        <pc:picChg chg="add mod">
          <ac:chgData name="jaime fuster" userId="" providerId="" clId="Web-{8D064FF3-4A97-4F28-9524-D3D7AE81879C}" dt="2022-11-25T12:29:05.018" v="613" actId="14100"/>
          <ac:picMkLst>
            <pc:docMk/>
            <pc:sldMk cId="1481011875" sldId="365"/>
            <ac:picMk id="94" creationId="{14198D74-AAE9-FC6F-C48E-E8CDF47B05D8}"/>
          </ac:picMkLst>
        </pc:picChg>
        <pc:picChg chg="add mod">
          <ac:chgData name="jaime fuster" userId="" providerId="" clId="Web-{8D064FF3-4A97-4F28-9524-D3D7AE81879C}" dt="2022-11-25T12:29:09.237" v="614" actId="1076"/>
          <ac:picMkLst>
            <pc:docMk/>
            <pc:sldMk cId="1481011875" sldId="365"/>
            <ac:picMk id="96" creationId="{34CF44D3-E235-CD92-0E46-5A344A1CB401}"/>
          </ac:picMkLst>
        </pc:picChg>
        <pc:picChg chg="add mod">
          <ac:chgData name="jaime fuster" userId="" providerId="" clId="Web-{8D064FF3-4A97-4F28-9524-D3D7AE81879C}" dt="2022-11-25T12:31:04.756" v="637" actId="1076"/>
          <ac:picMkLst>
            <pc:docMk/>
            <pc:sldMk cId="1481011875" sldId="365"/>
            <ac:picMk id="98" creationId="{996EE878-8362-B93A-B926-004AE34AD335}"/>
          </ac:picMkLst>
        </pc:picChg>
        <pc:picChg chg="add mod">
          <ac:chgData name="jaime fuster" userId="" providerId="" clId="Web-{8D064FF3-4A97-4F28-9524-D3D7AE81879C}" dt="2022-11-25T12:31:18.569" v="639" actId="1076"/>
          <ac:picMkLst>
            <pc:docMk/>
            <pc:sldMk cId="1481011875" sldId="365"/>
            <ac:picMk id="99" creationId="{CAE8E382-B13B-335E-A1C8-A9577762CDF3}"/>
          </ac:picMkLst>
        </pc:picChg>
        <pc:picChg chg="add mod">
          <ac:chgData name="jaime fuster" userId="" providerId="" clId="Web-{8D064FF3-4A97-4F28-9524-D3D7AE81879C}" dt="2022-11-25T12:31:26.710" v="641" actId="1076"/>
          <ac:picMkLst>
            <pc:docMk/>
            <pc:sldMk cId="1481011875" sldId="365"/>
            <ac:picMk id="100" creationId="{2F21C750-C235-AA78-2FFE-FAE85EE31FF4}"/>
          </ac:picMkLst>
        </pc:picChg>
        <pc:picChg chg="add mod">
          <ac:chgData name="jaime fuster" userId="" providerId="" clId="Web-{8D064FF3-4A97-4F28-9524-D3D7AE81879C}" dt="2022-11-25T12:31:36.179" v="643" actId="1076"/>
          <ac:picMkLst>
            <pc:docMk/>
            <pc:sldMk cId="1481011875" sldId="365"/>
            <ac:picMk id="101" creationId="{E4E8AD87-3210-90C4-7D8E-3A4DA4A06234}"/>
          </ac:picMkLst>
        </pc:picChg>
        <pc:picChg chg="add mod">
          <ac:chgData name="jaime fuster" userId="" providerId="" clId="Web-{8D064FF3-4A97-4F28-9524-D3D7AE81879C}" dt="2022-11-25T12:38:08.301" v="695" actId="1076"/>
          <ac:picMkLst>
            <pc:docMk/>
            <pc:sldMk cId="1481011875" sldId="365"/>
            <ac:picMk id="106" creationId="{CF12DB5D-C80D-643C-D293-4594D7709D9B}"/>
          </ac:picMkLst>
        </pc:picChg>
        <pc:picChg chg="add del mod">
          <ac:chgData name="jaime fuster" userId="" providerId="" clId="Web-{8D064FF3-4A97-4F28-9524-D3D7AE81879C}" dt="2022-11-25T12:39:22.038" v="704"/>
          <ac:picMkLst>
            <pc:docMk/>
            <pc:sldMk cId="1481011875" sldId="365"/>
            <ac:picMk id="107" creationId="{813A5479-ADD5-62C9-60D2-F84FA5B3CB55}"/>
          </ac:picMkLst>
        </pc:picChg>
        <pc:picChg chg="add mod">
          <ac:chgData name="jaime fuster" userId="" providerId="" clId="Web-{8D064FF3-4A97-4F28-9524-D3D7AE81879C}" dt="2022-11-25T12:39:35.945" v="708" actId="1076"/>
          <ac:picMkLst>
            <pc:docMk/>
            <pc:sldMk cId="1481011875" sldId="365"/>
            <ac:picMk id="108" creationId="{58344462-AAD4-2041-DC63-28F8B81E1398}"/>
          </ac:picMkLst>
        </pc:picChg>
      </pc:sldChg>
      <pc:sldChg chg="addSp delSp modSp add replId">
        <pc:chgData name="jaime fuster" userId="" providerId="" clId="Web-{8D064FF3-4A97-4F28-9524-D3D7AE81879C}" dt="2022-11-25T13:31:08.225" v="780"/>
        <pc:sldMkLst>
          <pc:docMk/>
          <pc:sldMk cId="3973948156" sldId="366"/>
        </pc:sldMkLst>
        <pc:spChg chg="add mod">
          <ac:chgData name="jaime fuster" userId="" providerId="" clId="Web-{8D064FF3-4A97-4F28-9524-D3D7AE81879C}" dt="2022-11-25T13:31:08.225" v="780"/>
          <ac:spMkLst>
            <pc:docMk/>
            <pc:sldMk cId="3973948156" sldId="366"/>
            <ac:spMk id="3" creationId="{9269F6BD-0284-182B-D63C-98241A5F93B1}"/>
          </ac:spMkLst>
        </pc:spChg>
        <pc:spChg chg="add mod">
          <ac:chgData name="jaime fuster" userId="" providerId="" clId="Web-{8D064FF3-4A97-4F28-9524-D3D7AE81879C}" dt="2022-11-25T12:42:56.904" v="756" actId="1076"/>
          <ac:spMkLst>
            <pc:docMk/>
            <pc:sldMk cId="3973948156" sldId="366"/>
            <ac:spMk id="8" creationId="{2037367A-8DB9-CECC-7CC8-3AF1BA2AA490}"/>
          </ac:spMkLst>
        </pc:spChg>
        <pc:spChg chg="add mod">
          <ac:chgData name="jaime fuster" userId="" providerId="" clId="Web-{8D064FF3-4A97-4F28-9524-D3D7AE81879C}" dt="2022-11-25T12:42:56.904" v="757" actId="1076"/>
          <ac:spMkLst>
            <pc:docMk/>
            <pc:sldMk cId="3973948156" sldId="366"/>
            <ac:spMk id="10" creationId="{F166DF01-3677-707D-A171-DD1FAD6BDDF4}"/>
          </ac:spMkLst>
        </pc:spChg>
        <pc:spChg chg="add mod">
          <ac:chgData name="jaime fuster" userId="" providerId="" clId="Web-{8D064FF3-4A97-4F28-9524-D3D7AE81879C}" dt="2022-11-25T13:31:03.162" v="778" actId="20577"/>
          <ac:spMkLst>
            <pc:docMk/>
            <pc:sldMk cId="3973948156" sldId="366"/>
            <ac:spMk id="17" creationId="{05775729-7548-8C18-715D-5425632C62E8}"/>
          </ac:spMkLst>
        </pc:spChg>
        <pc:spChg chg="add mod">
          <ac:chgData name="jaime fuster" userId="" providerId="" clId="Web-{8D064FF3-4A97-4F28-9524-D3D7AE81879C}" dt="2022-11-25T12:42:56.967" v="761" actId="1076"/>
          <ac:spMkLst>
            <pc:docMk/>
            <pc:sldMk cId="3973948156" sldId="366"/>
            <ac:spMk id="19" creationId="{DB076030-495D-6DE2-2AEF-571DD0880E77}"/>
          </ac:spMkLst>
        </pc:spChg>
        <pc:spChg chg="mod">
          <ac:chgData name="jaime fuster" userId="" providerId="" clId="Web-{8D064FF3-4A97-4F28-9524-D3D7AE81879C}" dt="2022-11-25T12:42:32.747" v="727" actId="1076"/>
          <ac:spMkLst>
            <pc:docMk/>
            <pc:sldMk cId="3973948156" sldId="366"/>
            <ac:spMk id="28" creationId="{B14E1E05-EDFE-3D65-42D9-880671F2E698}"/>
          </ac:spMkLst>
        </pc:spChg>
        <pc:spChg chg="mod">
          <ac:chgData name="jaime fuster" userId="" providerId="" clId="Web-{8D064FF3-4A97-4F28-9524-D3D7AE81879C}" dt="2022-11-25T12:42:32.778" v="732" actId="1076"/>
          <ac:spMkLst>
            <pc:docMk/>
            <pc:sldMk cId="3973948156" sldId="366"/>
            <ac:spMk id="42" creationId="{76152D09-E1EC-661E-550C-E6540CD11795}"/>
          </ac:spMkLst>
        </pc:spChg>
        <pc:spChg chg="mod">
          <ac:chgData name="jaime fuster" userId="" providerId="" clId="Web-{8D064FF3-4A97-4F28-9524-D3D7AE81879C}" dt="2022-11-25T12:42:32.778" v="733" actId="1076"/>
          <ac:spMkLst>
            <pc:docMk/>
            <pc:sldMk cId="3973948156" sldId="366"/>
            <ac:spMk id="44" creationId="{F13F12F0-5A1C-B65F-05EA-7C05AF9AB0B9}"/>
          </ac:spMkLst>
        </pc:spChg>
        <pc:spChg chg="mod">
          <ac:chgData name="jaime fuster" userId="" providerId="" clId="Web-{8D064FF3-4A97-4F28-9524-D3D7AE81879C}" dt="2022-11-25T12:42:32.794" v="734" actId="1076"/>
          <ac:spMkLst>
            <pc:docMk/>
            <pc:sldMk cId="3973948156" sldId="366"/>
            <ac:spMk id="46" creationId="{58FB2E05-C0C9-764B-0F57-7C5C4FF21215}"/>
          </ac:spMkLst>
        </pc:spChg>
        <pc:spChg chg="mod">
          <ac:chgData name="jaime fuster" userId="" providerId="" clId="Web-{8D064FF3-4A97-4F28-9524-D3D7AE81879C}" dt="2022-11-25T12:42:32.794" v="735" actId="1076"/>
          <ac:spMkLst>
            <pc:docMk/>
            <pc:sldMk cId="3973948156" sldId="366"/>
            <ac:spMk id="48" creationId="{3F05B6B0-440A-DBD4-26ED-421431440633}"/>
          </ac:spMkLst>
        </pc:spChg>
        <pc:spChg chg="del">
          <ac:chgData name="jaime fuster" userId="" providerId="" clId="Web-{8D064FF3-4A97-4F28-9524-D3D7AE81879C}" dt="2022-11-25T12:42:11.668" v="725"/>
          <ac:spMkLst>
            <pc:docMk/>
            <pc:sldMk cId="3973948156" sldId="366"/>
            <ac:spMk id="62" creationId="{079DC43A-C806-7E14-E820-8BD02F861537}"/>
          </ac:spMkLst>
        </pc:spChg>
        <pc:spChg chg="del">
          <ac:chgData name="jaime fuster" userId="" providerId="" clId="Web-{8D064FF3-4A97-4F28-9524-D3D7AE81879C}" dt="2022-11-25T12:42:07.606" v="724"/>
          <ac:spMkLst>
            <pc:docMk/>
            <pc:sldMk cId="3973948156" sldId="366"/>
            <ac:spMk id="64" creationId="{A4FD685E-792C-0E39-F88C-33C99D42CAA8}"/>
          </ac:spMkLst>
        </pc:spChg>
        <pc:spChg chg="del">
          <ac:chgData name="jaime fuster" userId="" providerId="" clId="Web-{8D064FF3-4A97-4F28-9524-D3D7AE81879C}" dt="2022-11-25T12:42:07.606" v="723"/>
          <ac:spMkLst>
            <pc:docMk/>
            <pc:sldMk cId="3973948156" sldId="366"/>
            <ac:spMk id="66" creationId="{E3A5E034-C63A-53E4-ADB7-D57962416879}"/>
          </ac:spMkLst>
        </pc:spChg>
        <pc:spChg chg="mod">
          <ac:chgData name="jaime fuster" userId="" providerId="" clId="Web-{8D064FF3-4A97-4F28-9524-D3D7AE81879C}" dt="2022-11-25T12:42:32.841" v="742" actId="1076"/>
          <ac:spMkLst>
            <pc:docMk/>
            <pc:sldMk cId="3973948156" sldId="366"/>
            <ac:spMk id="97" creationId="{75FDD0CF-EE7E-EB11-A916-3A8F19C0F329}"/>
          </ac:spMkLst>
        </pc:spChg>
        <pc:spChg chg="del">
          <ac:chgData name="jaime fuster" userId="" providerId="" clId="Web-{8D064FF3-4A97-4F28-9524-D3D7AE81879C}" dt="2022-11-25T12:42:07.606" v="720"/>
          <ac:spMkLst>
            <pc:docMk/>
            <pc:sldMk cId="3973948156" sldId="366"/>
            <ac:spMk id="103" creationId="{89F85229-EFD1-B8AA-4B55-658DE78121DD}"/>
          </ac:spMkLst>
        </pc:spChg>
        <pc:spChg chg="del">
          <ac:chgData name="jaime fuster" userId="" providerId="" clId="Web-{8D064FF3-4A97-4F28-9524-D3D7AE81879C}" dt="2022-11-25T12:42:07.606" v="719"/>
          <ac:spMkLst>
            <pc:docMk/>
            <pc:sldMk cId="3973948156" sldId="366"/>
            <ac:spMk id="105" creationId="{D8D12E33-C948-9E86-5FE5-9A54766845A1}"/>
          </ac:spMkLst>
        </pc:spChg>
        <pc:picChg chg="del">
          <ac:chgData name="jaime fuster" userId="" providerId="" clId="Web-{8D064FF3-4A97-4F28-9524-D3D7AE81879C}" dt="2022-11-25T12:42:07.606" v="716"/>
          <ac:picMkLst>
            <pc:docMk/>
            <pc:sldMk cId="3973948156" sldId="366"/>
            <ac:picMk id="3" creationId="{2A31CFE8-992B-04AA-A87B-85DB4D930471}"/>
          </ac:picMkLst>
        </pc:picChg>
        <pc:picChg chg="add mod">
          <ac:chgData name="jaime fuster" userId="" providerId="" clId="Web-{8D064FF3-4A97-4F28-9524-D3D7AE81879C}" dt="2022-11-25T12:42:56.920" v="758" actId="1076"/>
          <ac:picMkLst>
            <pc:docMk/>
            <pc:sldMk cId="3973948156" sldId="366"/>
            <ac:picMk id="12" creationId="{3AC80ED6-DBE3-7C59-288C-A7D22235257E}"/>
          </ac:picMkLst>
        </pc:picChg>
        <pc:picChg chg="mod">
          <ac:chgData name="jaime fuster" userId="" providerId="" clId="Web-{8D064FF3-4A97-4F28-9524-D3D7AE81879C}" dt="2022-11-25T12:42:32.732" v="726" actId="1076"/>
          <ac:picMkLst>
            <pc:docMk/>
            <pc:sldMk cId="3973948156" sldId="366"/>
            <ac:picMk id="13" creationId="{C6EF29D5-E437-9206-3E36-04DA9835A23C}"/>
          </ac:picMkLst>
        </pc:picChg>
        <pc:picChg chg="add mod">
          <ac:chgData name="jaime fuster" userId="" providerId="" clId="Web-{8D064FF3-4A97-4F28-9524-D3D7AE81879C}" dt="2022-11-25T12:42:56.935" v="759" actId="1076"/>
          <ac:picMkLst>
            <pc:docMk/>
            <pc:sldMk cId="3973948156" sldId="366"/>
            <ac:picMk id="15" creationId="{F56E2795-B995-8650-5CFA-793E7072C8ED}"/>
          </ac:picMkLst>
        </pc:picChg>
        <pc:picChg chg="add mod">
          <ac:chgData name="jaime fuster" userId="" providerId="" clId="Web-{8D064FF3-4A97-4F28-9524-D3D7AE81879C}" dt="2022-11-25T12:42:56.967" v="762" actId="1076"/>
          <ac:picMkLst>
            <pc:docMk/>
            <pc:sldMk cId="3973948156" sldId="366"/>
            <ac:picMk id="21" creationId="{3F8EF5FE-9E69-33F6-AD27-83D4A83727D5}"/>
          </ac:picMkLst>
        </pc:picChg>
        <pc:picChg chg="add mod">
          <ac:chgData name="jaime fuster" userId="" providerId="" clId="Web-{8D064FF3-4A97-4F28-9524-D3D7AE81879C}" dt="2022-11-25T12:51:53.093" v="765" actId="1076"/>
          <ac:picMkLst>
            <pc:docMk/>
            <pc:sldMk cId="3973948156" sldId="366"/>
            <ac:picMk id="23" creationId="{54DDC73B-35D6-D848-B0AF-218EF454E779}"/>
          </ac:picMkLst>
        </pc:picChg>
        <pc:picChg chg="add mod">
          <ac:chgData name="jaime fuster" userId="" providerId="" clId="Web-{8D064FF3-4A97-4F28-9524-D3D7AE81879C}" dt="2022-11-25T12:51:53.109" v="766" actId="1076"/>
          <ac:picMkLst>
            <pc:docMk/>
            <pc:sldMk cId="3973948156" sldId="366"/>
            <ac:picMk id="25" creationId="{B95422D5-89B5-E6A8-BAFB-5CA8317B2BCC}"/>
          </ac:picMkLst>
        </pc:picChg>
        <pc:picChg chg="mod">
          <ac:chgData name="jaime fuster" userId="" providerId="" clId="Web-{8D064FF3-4A97-4F28-9524-D3D7AE81879C}" dt="2022-11-25T12:42:32.747" v="728" actId="1076"/>
          <ac:picMkLst>
            <pc:docMk/>
            <pc:sldMk cId="3973948156" sldId="366"/>
            <ac:picMk id="35" creationId="{9EA28D32-49F7-AA7F-9FBC-BC5023862DC0}"/>
          </ac:picMkLst>
        </pc:picChg>
        <pc:picChg chg="mod">
          <ac:chgData name="jaime fuster" userId="" providerId="" clId="Web-{8D064FF3-4A97-4F28-9524-D3D7AE81879C}" dt="2022-11-25T12:42:32.747" v="729" actId="1076"/>
          <ac:picMkLst>
            <pc:docMk/>
            <pc:sldMk cId="3973948156" sldId="366"/>
            <ac:picMk id="37" creationId="{6366876E-2882-4D28-C656-D2FBED4EBED1}"/>
          </ac:picMkLst>
        </pc:picChg>
        <pc:picChg chg="mod">
          <ac:chgData name="jaime fuster" userId="" providerId="" clId="Web-{8D064FF3-4A97-4F28-9524-D3D7AE81879C}" dt="2022-11-25T12:42:32.763" v="730" actId="1076"/>
          <ac:picMkLst>
            <pc:docMk/>
            <pc:sldMk cId="3973948156" sldId="366"/>
            <ac:picMk id="38" creationId="{AF16280E-6C7D-5AFB-B3F1-AB70EB599EFD}"/>
          </ac:picMkLst>
        </pc:picChg>
        <pc:picChg chg="mod">
          <ac:chgData name="jaime fuster" userId="" providerId="" clId="Web-{8D064FF3-4A97-4F28-9524-D3D7AE81879C}" dt="2022-11-25T12:42:32.763" v="731" actId="1076"/>
          <ac:picMkLst>
            <pc:docMk/>
            <pc:sldMk cId="3973948156" sldId="366"/>
            <ac:picMk id="40" creationId="{84BCCF2F-7CFE-37EA-EA2B-14C8BCC79599}"/>
          </ac:picMkLst>
        </pc:picChg>
        <pc:picChg chg="mod">
          <ac:chgData name="jaime fuster" userId="" providerId="" clId="Web-{8D064FF3-4A97-4F28-9524-D3D7AE81879C}" dt="2022-11-25T12:42:32.794" v="736" actId="1076"/>
          <ac:picMkLst>
            <pc:docMk/>
            <pc:sldMk cId="3973948156" sldId="366"/>
            <ac:picMk id="50" creationId="{0ADBA98F-DB7B-3E59-C9EB-18866C87B2A6}"/>
          </ac:picMkLst>
        </pc:picChg>
        <pc:picChg chg="mod">
          <ac:chgData name="jaime fuster" userId="" providerId="" clId="Web-{8D064FF3-4A97-4F28-9524-D3D7AE81879C}" dt="2022-11-25T12:42:32.810" v="737" actId="1076"/>
          <ac:picMkLst>
            <pc:docMk/>
            <pc:sldMk cId="3973948156" sldId="366"/>
            <ac:picMk id="52" creationId="{6EA81356-9538-4A9A-3EA5-A305CF96490D}"/>
          </ac:picMkLst>
        </pc:picChg>
        <pc:picChg chg="mod">
          <ac:chgData name="jaime fuster" userId="" providerId="" clId="Web-{8D064FF3-4A97-4F28-9524-D3D7AE81879C}" dt="2022-11-25T12:42:32.810" v="738" actId="1076"/>
          <ac:picMkLst>
            <pc:docMk/>
            <pc:sldMk cId="3973948156" sldId="366"/>
            <ac:picMk id="54" creationId="{8F7225A7-A9C8-4A5C-9A66-3121ABADBFFA}"/>
          </ac:picMkLst>
        </pc:picChg>
        <pc:picChg chg="mod">
          <ac:chgData name="jaime fuster" userId="" providerId="" clId="Web-{8D064FF3-4A97-4F28-9524-D3D7AE81879C}" dt="2022-11-25T12:42:32.825" v="739" actId="1076"/>
          <ac:picMkLst>
            <pc:docMk/>
            <pc:sldMk cId="3973948156" sldId="366"/>
            <ac:picMk id="56" creationId="{0C636786-56A5-751D-ECA7-E8E33D581390}"/>
          </ac:picMkLst>
        </pc:picChg>
        <pc:picChg chg="mod">
          <ac:chgData name="jaime fuster" userId="" providerId="" clId="Web-{8D064FF3-4A97-4F28-9524-D3D7AE81879C}" dt="2022-11-25T12:42:32.825" v="740" actId="1076"/>
          <ac:picMkLst>
            <pc:docMk/>
            <pc:sldMk cId="3973948156" sldId="366"/>
            <ac:picMk id="58" creationId="{C594B696-C72A-74F0-DD6E-831B5EC550AE}"/>
          </ac:picMkLst>
        </pc:picChg>
        <pc:picChg chg="mod">
          <ac:chgData name="jaime fuster" userId="" providerId="" clId="Web-{8D064FF3-4A97-4F28-9524-D3D7AE81879C}" dt="2022-11-25T12:42:32.825" v="741" actId="1076"/>
          <ac:picMkLst>
            <pc:docMk/>
            <pc:sldMk cId="3973948156" sldId="366"/>
            <ac:picMk id="60" creationId="{8F7E7D0F-0F9E-6B3F-F64C-025895C9C977}"/>
          </ac:picMkLst>
        </pc:picChg>
        <pc:picChg chg="del">
          <ac:chgData name="jaime fuster" userId="" providerId="" clId="Web-{8D064FF3-4A97-4F28-9524-D3D7AE81879C}" dt="2022-11-25T12:42:07.606" v="722"/>
          <ac:picMkLst>
            <pc:docMk/>
            <pc:sldMk cId="3973948156" sldId="366"/>
            <ac:picMk id="94" creationId="{14198D74-AAE9-FC6F-C48E-E8CDF47B05D8}"/>
          </ac:picMkLst>
        </pc:picChg>
        <pc:picChg chg="del">
          <ac:chgData name="jaime fuster" userId="" providerId="" clId="Web-{8D064FF3-4A97-4F28-9524-D3D7AE81879C}" dt="2022-11-25T12:42:07.606" v="721"/>
          <ac:picMkLst>
            <pc:docMk/>
            <pc:sldMk cId="3973948156" sldId="366"/>
            <ac:picMk id="96" creationId="{34CF44D3-E235-CD92-0E46-5A344A1CB401}"/>
          </ac:picMkLst>
        </pc:picChg>
        <pc:picChg chg="mod">
          <ac:chgData name="jaime fuster" userId="" providerId="" clId="Web-{8D064FF3-4A97-4F28-9524-D3D7AE81879C}" dt="2022-11-25T12:42:32.841" v="743" actId="1076"/>
          <ac:picMkLst>
            <pc:docMk/>
            <pc:sldMk cId="3973948156" sldId="366"/>
            <ac:picMk id="98" creationId="{996EE878-8362-B93A-B926-004AE34AD335}"/>
          </ac:picMkLst>
        </pc:picChg>
        <pc:picChg chg="mod">
          <ac:chgData name="jaime fuster" userId="" providerId="" clId="Web-{8D064FF3-4A97-4F28-9524-D3D7AE81879C}" dt="2022-11-25T12:42:32.841" v="744" actId="1076"/>
          <ac:picMkLst>
            <pc:docMk/>
            <pc:sldMk cId="3973948156" sldId="366"/>
            <ac:picMk id="99" creationId="{CAE8E382-B13B-335E-A1C8-A9577762CDF3}"/>
          </ac:picMkLst>
        </pc:picChg>
        <pc:picChg chg="mod">
          <ac:chgData name="jaime fuster" userId="" providerId="" clId="Web-{8D064FF3-4A97-4F28-9524-D3D7AE81879C}" dt="2022-11-25T12:42:32.857" v="745" actId="1076"/>
          <ac:picMkLst>
            <pc:docMk/>
            <pc:sldMk cId="3973948156" sldId="366"/>
            <ac:picMk id="100" creationId="{2F21C750-C235-AA78-2FFE-FAE85EE31FF4}"/>
          </ac:picMkLst>
        </pc:picChg>
        <pc:picChg chg="mod">
          <ac:chgData name="jaime fuster" userId="" providerId="" clId="Web-{8D064FF3-4A97-4F28-9524-D3D7AE81879C}" dt="2022-11-25T12:42:32.857" v="746" actId="1076"/>
          <ac:picMkLst>
            <pc:docMk/>
            <pc:sldMk cId="3973948156" sldId="366"/>
            <ac:picMk id="101" creationId="{E4E8AD87-3210-90C4-7D8E-3A4DA4A06234}"/>
          </ac:picMkLst>
        </pc:picChg>
        <pc:picChg chg="del">
          <ac:chgData name="jaime fuster" userId="" providerId="" clId="Web-{8D064FF3-4A97-4F28-9524-D3D7AE81879C}" dt="2022-11-25T12:42:07.606" v="718"/>
          <ac:picMkLst>
            <pc:docMk/>
            <pc:sldMk cId="3973948156" sldId="366"/>
            <ac:picMk id="106" creationId="{CF12DB5D-C80D-643C-D293-4594D7709D9B}"/>
          </ac:picMkLst>
        </pc:picChg>
        <pc:picChg chg="del">
          <ac:chgData name="jaime fuster" userId="" providerId="" clId="Web-{8D064FF3-4A97-4F28-9524-D3D7AE81879C}" dt="2022-11-25T12:42:07.606" v="717"/>
          <ac:picMkLst>
            <pc:docMk/>
            <pc:sldMk cId="3973948156" sldId="366"/>
            <ac:picMk id="108" creationId="{58344462-AAD4-2041-DC63-28F8B81E1398}"/>
          </ac:picMkLst>
        </pc:picChg>
      </pc:sldChg>
    </pc:docChg>
  </pc:docChgLst>
  <pc:docChgLst>
    <pc:chgData name="Alvaro Pendasrecondo (RMI)" clId="Web-{682297DC-9F38-473E-B62A-E475D0330332}"/>
    <pc:docChg chg="modSld">
      <pc:chgData name="Alvaro Pendasrecondo (RMI)" userId="" providerId="" clId="Web-{682297DC-9F38-473E-B62A-E475D0330332}" dt="2022-08-24T09:48:06.125" v="357" actId="1076"/>
      <pc:docMkLst>
        <pc:docMk/>
      </pc:docMkLst>
      <pc:sldChg chg="modSp">
        <pc:chgData name="Alvaro Pendasrecondo (RMI)" userId="" providerId="" clId="Web-{682297DC-9F38-473E-B62A-E475D0330332}" dt="2022-08-24T08:27:21.626" v="166" actId="20577"/>
        <pc:sldMkLst>
          <pc:docMk/>
          <pc:sldMk cId="3901868855" sldId="256"/>
        </pc:sldMkLst>
        <pc:spChg chg="mod">
          <ac:chgData name="Alvaro Pendasrecondo (RMI)" userId="" providerId="" clId="Web-{682297DC-9F38-473E-B62A-E475D0330332}" dt="2022-08-24T08:27:21.626" v="166" actId="20577"/>
          <ac:spMkLst>
            <pc:docMk/>
            <pc:sldMk cId="3901868855" sldId="256"/>
            <ac:spMk id="2" creationId="{502382B6-BCAB-AA4F-8843-E7EB8341E7E3}"/>
          </ac:spMkLst>
        </pc:spChg>
        <pc:spChg chg="mod">
          <ac:chgData name="Alvaro Pendasrecondo (RMI)" userId="" providerId="" clId="Web-{682297DC-9F38-473E-B62A-E475D0330332}" dt="2022-08-24T08:27:04.501" v="154" actId="1076"/>
          <ac:spMkLst>
            <pc:docMk/>
            <pc:sldMk cId="3901868855" sldId="256"/>
            <ac:spMk id="5" creationId="{0BFAAC2A-0B06-B0F1-550F-BFF7FF260C83}"/>
          </ac:spMkLst>
        </pc:spChg>
        <pc:spChg chg="mod">
          <ac:chgData name="Alvaro Pendasrecondo (RMI)" userId="" providerId="" clId="Web-{682297DC-9F38-473E-B62A-E475D0330332}" dt="2022-08-24T08:12:46.793" v="120" actId="20577"/>
          <ac:spMkLst>
            <pc:docMk/>
            <pc:sldMk cId="3901868855" sldId="256"/>
            <ac:spMk id="6" creationId="{D3174377-A420-1E27-8FF1-4819D79069CA}"/>
          </ac:spMkLst>
        </pc:spChg>
      </pc:sldChg>
      <pc:sldChg chg="modSp">
        <pc:chgData name="Alvaro Pendasrecondo (RMI)" userId="" providerId="" clId="Web-{682297DC-9F38-473E-B62A-E475D0330332}" dt="2022-08-24T09:33:24.521" v="284" actId="20577"/>
        <pc:sldMkLst>
          <pc:docMk/>
          <pc:sldMk cId="478844225" sldId="260"/>
        </pc:sldMkLst>
        <pc:spChg chg="mod">
          <ac:chgData name="Alvaro Pendasrecondo (RMI)" userId="" providerId="" clId="Web-{682297DC-9F38-473E-B62A-E475D0330332}" dt="2022-08-24T09:33:24.521" v="284" actId="20577"/>
          <ac:spMkLst>
            <pc:docMk/>
            <pc:sldMk cId="478844225" sldId="260"/>
            <ac:spMk id="9" creationId="{045A891B-9538-FBC7-9085-97134DF29D63}"/>
          </ac:spMkLst>
        </pc:spChg>
      </pc:sldChg>
      <pc:sldChg chg="modSp">
        <pc:chgData name="Alvaro Pendasrecondo (RMI)" userId="" providerId="" clId="Web-{682297DC-9F38-473E-B62A-E475D0330332}" dt="2022-08-24T08:50:40.144" v="256" actId="1076"/>
        <pc:sldMkLst>
          <pc:docMk/>
          <pc:sldMk cId="3759036235" sldId="320"/>
        </pc:sldMkLst>
        <pc:spChg chg="mod">
          <ac:chgData name="Alvaro Pendasrecondo (RMI)" userId="" providerId="" clId="Web-{682297DC-9F38-473E-B62A-E475D0330332}" dt="2022-08-24T08:50:40.144" v="256" actId="1076"/>
          <ac:spMkLst>
            <pc:docMk/>
            <pc:sldMk cId="3759036235" sldId="320"/>
            <ac:spMk id="10" creationId="{250160D5-7BE4-7CDB-6027-E3FC069CD0B0}"/>
          </ac:spMkLst>
        </pc:spChg>
      </pc:sldChg>
      <pc:sldChg chg="addSp delSp modSp">
        <pc:chgData name="Alvaro Pendasrecondo (RMI)" userId="" providerId="" clId="Web-{682297DC-9F38-473E-B62A-E475D0330332}" dt="2022-08-24T09:48:06.125" v="357" actId="1076"/>
        <pc:sldMkLst>
          <pc:docMk/>
          <pc:sldMk cId="3710743513" sldId="330"/>
        </pc:sldMkLst>
        <pc:spChg chg="add del mod">
          <ac:chgData name="Alvaro Pendasrecondo (RMI)" userId="" providerId="" clId="Web-{682297DC-9F38-473E-B62A-E475D0330332}" dt="2022-08-24T09:17:30.571" v="258"/>
          <ac:spMkLst>
            <pc:docMk/>
            <pc:sldMk cId="3710743513" sldId="330"/>
            <ac:spMk id="7" creationId="{4639D05F-6033-E595-A62B-DE680F44711E}"/>
          </ac:spMkLst>
        </pc:spChg>
        <pc:spChg chg="add del">
          <ac:chgData name="Alvaro Pendasrecondo (RMI)" userId="" providerId="" clId="Web-{682297DC-9F38-473E-B62A-E475D0330332}" dt="2022-08-24T09:17:39.352" v="260"/>
          <ac:spMkLst>
            <pc:docMk/>
            <pc:sldMk cId="3710743513" sldId="330"/>
            <ac:spMk id="9" creationId="{AB3EE13E-A9A3-AE2A-E88A-A83286243F86}"/>
          </ac:spMkLst>
        </pc:spChg>
        <pc:spChg chg="del">
          <ac:chgData name="Alvaro Pendasrecondo (RMI)" userId="" providerId="" clId="Web-{682297DC-9F38-473E-B62A-E475D0330332}" dt="2022-08-24T09:33:40.677" v="287"/>
          <ac:spMkLst>
            <pc:docMk/>
            <pc:sldMk cId="3710743513" sldId="330"/>
            <ac:spMk id="11" creationId="{E4D502CB-0167-13F1-E874-C988654DBDB5}"/>
          </ac:spMkLst>
        </pc:spChg>
        <pc:spChg chg="del">
          <ac:chgData name="Alvaro Pendasrecondo (RMI)" userId="" providerId="" clId="Web-{682297DC-9F38-473E-B62A-E475D0330332}" dt="2022-08-24T09:17:27.571" v="257"/>
          <ac:spMkLst>
            <pc:docMk/>
            <pc:sldMk cId="3710743513" sldId="330"/>
            <ac:spMk id="12" creationId="{37F25838-89AE-CA19-6999-C408F08EF259}"/>
          </ac:spMkLst>
        </pc:spChg>
        <pc:spChg chg="add del">
          <ac:chgData name="Alvaro Pendasrecondo (RMI)" userId="" providerId="" clId="Web-{682297DC-9F38-473E-B62A-E475D0330332}" dt="2022-08-24T09:31:08.798" v="262"/>
          <ac:spMkLst>
            <pc:docMk/>
            <pc:sldMk cId="3710743513" sldId="330"/>
            <ac:spMk id="14" creationId="{03A46CF7-9E31-14C7-44A1-B84082FA6E6E}"/>
          </ac:spMkLst>
        </pc:spChg>
        <pc:spChg chg="add mod">
          <ac:chgData name="Alvaro Pendasrecondo (RMI)" userId="" providerId="" clId="Web-{682297DC-9F38-473E-B62A-E475D0330332}" dt="2022-08-24T09:34:37.523" v="303" actId="1076"/>
          <ac:spMkLst>
            <pc:docMk/>
            <pc:sldMk cId="3710743513" sldId="330"/>
            <ac:spMk id="16" creationId="{6C4DDF2A-78C1-235C-35E3-58EFF2BC9C50}"/>
          </ac:spMkLst>
        </pc:spChg>
        <pc:spChg chg="add del mod">
          <ac:chgData name="Alvaro Pendasrecondo (RMI)" userId="" providerId="" clId="Web-{682297DC-9F38-473E-B62A-E475D0330332}" dt="2022-08-24T09:35:31.306" v="319"/>
          <ac:spMkLst>
            <pc:docMk/>
            <pc:sldMk cId="3710743513" sldId="330"/>
            <ac:spMk id="20" creationId="{4121BACE-0D3E-BDFE-246A-A26AB719F6C9}"/>
          </ac:spMkLst>
        </pc:spChg>
        <pc:picChg chg="add del mod">
          <ac:chgData name="Alvaro Pendasrecondo (RMI)" userId="" providerId="" clId="Web-{682297DC-9F38-473E-B62A-E475D0330332}" dt="2022-08-24T09:42:16.255" v="328"/>
          <ac:picMkLst>
            <pc:docMk/>
            <pc:sldMk cId="3710743513" sldId="330"/>
            <ac:picMk id="17" creationId="{F07313D4-FAAE-C0ED-F340-4C86356522E1}"/>
          </ac:picMkLst>
        </pc:picChg>
        <pc:picChg chg="add mod">
          <ac:chgData name="Alvaro Pendasrecondo (RMI)" userId="" providerId="" clId="Web-{682297DC-9F38-473E-B62A-E475D0330332}" dt="2022-08-24T09:37:06.215" v="327" actId="1076"/>
          <ac:picMkLst>
            <pc:docMk/>
            <pc:sldMk cId="3710743513" sldId="330"/>
            <ac:picMk id="18" creationId="{1AC2DDE3-1D44-F4D7-606B-7C1880DEE180}"/>
          </ac:picMkLst>
        </pc:picChg>
        <pc:picChg chg="add mod">
          <ac:chgData name="Alvaro Pendasrecondo (RMI)" userId="" providerId="" clId="Web-{682297DC-9F38-473E-B62A-E475D0330332}" dt="2022-08-24T09:47:59.515" v="352" actId="1076"/>
          <ac:picMkLst>
            <pc:docMk/>
            <pc:sldMk cId="3710743513" sldId="330"/>
            <ac:picMk id="21" creationId="{D1B5E9C5-C729-5928-9336-C972047F83B7}"/>
          </ac:picMkLst>
        </pc:picChg>
        <pc:picChg chg="add del mod">
          <ac:chgData name="Alvaro Pendasrecondo (RMI)" userId="" providerId="" clId="Web-{682297DC-9F38-473E-B62A-E475D0330332}" dt="2022-08-24T09:44:31.493" v="339"/>
          <ac:picMkLst>
            <pc:docMk/>
            <pc:sldMk cId="3710743513" sldId="330"/>
            <ac:picMk id="22" creationId="{62F995AE-F73C-E22E-A3D4-F1080AD7B1AA}"/>
          </ac:picMkLst>
        </pc:picChg>
        <pc:picChg chg="add mod">
          <ac:chgData name="Alvaro Pendasrecondo (RMI)" userId="" providerId="" clId="Web-{682297DC-9F38-473E-B62A-E475D0330332}" dt="2022-08-24T09:45:03.885" v="347" actId="14100"/>
          <ac:picMkLst>
            <pc:docMk/>
            <pc:sldMk cId="3710743513" sldId="330"/>
            <ac:picMk id="23" creationId="{41826D33-273E-4088-E6CD-D191948BCBEC}"/>
          </ac:picMkLst>
        </pc:picChg>
        <pc:picChg chg="add mod">
          <ac:chgData name="Alvaro Pendasrecondo (RMI)" userId="" providerId="" clId="Web-{682297DC-9F38-473E-B62A-E475D0330332}" dt="2022-08-24T09:48:06.125" v="357" actId="1076"/>
          <ac:picMkLst>
            <pc:docMk/>
            <pc:sldMk cId="3710743513" sldId="330"/>
            <ac:picMk id="25" creationId="{875299A1-193D-4159-BC31-30924E9FB673}"/>
          </ac:picMkLst>
        </pc:picChg>
      </pc:sldChg>
      <pc:sldChg chg="addSp delSp modSp">
        <pc:chgData name="Alvaro Pendasrecondo (RMI)" userId="" providerId="" clId="Web-{682297DC-9F38-473E-B62A-E475D0330332}" dt="2022-08-24T08:49:58.955" v="237" actId="1076"/>
        <pc:sldMkLst>
          <pc:docMk/>
          <pc:sldMk cId="1832567073" sldId="332"/>
        </pc:sldMkLst>
        <pc:spChg chg="mod">
          <ac:chgData name="Alvaro Pendasrecondo (RMI)" userId="" providerId="" clId="Web-{682297DC-9F38-473E-B62A-E475D0330332}" dt="2022-08-24T08:47:06.389" v="183"/>
          <ac:spMkLst>
            <pc:docMk/>
            <pc:sldMk cId="1832567073" sldId="332"/>
            <ac:spMk id="8" creationId="{3AFA090E-EF3F-3A01-E2F2-2E4C6DFA5F64}"/>
          </ac:spMkLst>
        </pc:spChg>
        <pc:spChg chg="add mod">
          <ac:chgData name="Alvaro Pendasrecondo (RMI)" userId="" providerId="" clId="Web-{682297DC-9F38-473E-B62A-E475D0330332}" dt="2022-08-24T08:45:56.403" v="168" actId="20577"/>
          <ac:spMkLst>
            <pc:docMk/>
            <pc:sldMk cId="1832567073" sldId="332"/>
            <ac:spMk id="15" creationId="{47BB81D9-157C-62BF-D4A7-2F591D414706}"/>
          </ac:spMkLst>
        </pc:spChg>
        <pc:spChg chg="add mod">
          <ac:chgData name="Alvaro Pendasrecondo (RMI)" userId="" providerId="" clId="Web-{682297DC-9F38-473E-B62A-E475D0330332}" dt="2022-08-24T08:46:24.497" v="179" actId="1076"/>
          <ac:spMkLst>
            <pc:docMk/>
            <pc:sldMk cId="1832567073" sldId="332"/>
            <ac:spMk id="17" creationId="{560A7E3F-B8CA-3977-4F41-F96C2B5C2FD4}"/>
          </ac:spMkLst>
        </pc:spChg>
        <pc:spChg chg="add mod">
          <ac:chgData name="Alvaro Pendasrecondo (RMI)" userId="" providerId="" clId="Web-{682297DC-9F38-473E-B62A-E475D0330332}" dt="2022-08-24T08:47:42.655" v="194" actId="1076"/>
          <ac:spMkLst>
            <pc:docMk/>
            <pc:sldMk cId="1832567073" sldId="332"/>
            <ac:spMk id="18" creationId="{E7BB05EA-EB1B-C277-1AB1-6F2D65335E1A}"/>
          </ac:spMkLst>
        </pc:spChg>
        <pc:spChg chg="add mod">
          <ac:chgData name="Alvaro Pendasrecondo (RMI)" userId="" providerId="" clId="Web-{682297DC-9F38-473E-B62A-E475D0330332}" dt="2022-08-24T08:48:02.093" v="197"/>
          <ac:spMkLst>
            <pc:docMk/>
            <pc:sldMk cId="1832567073" sldId="332"/>
            <ac:spMk id="19" creationId="{92F2D50F-94D4-89E9-F713-7641A4A3E12A}"/>
          </ac:spMkLst>
        </pc:spChg>
        <pc:spChg chg="add del mod">
          <ac:chgData name="Alvaro Pendasrecondo (RMI)" userId="" providerId="" clId="Web-{682297DC-9F38-473E-B62A-E475D0330332}" dt="2022-08-24T08:48:48.844" v="215" actId="20577"/>
          <ac:spMkLst>
            <pc:docMk/>
            <pc:sldMk cId="1832567073" sldId="332"/>
            <ac:spMk id="20" creationId="{0231B045-826B-F64E-513E-581841F95C44}"/>
          </ac:spMkLst>
        </pc:spChg>
        <pc:spChg chg="add del">
          <ac:chgData name="Alvaro Pendasrecondo (RMI)" userId="" providerId="" clId="Web-{682297DC-9F38-473E-B62A-E475D0330332}" dt="2022-08-24T08:49:04.813" v="221"/>
          <ac:spMkLst>
            <pc:docMk/>
            <pc:sldMk cId="1832567073" sldId="332"/>
            <ac:spMk id="22" creationId="{3FCF5832-F99C-98EE-C799-B5C40CD6E874}"/>
          </ac:spMkLst>
        </pc:spChg>
        <pc:spChg chg="add mod">
          <ac:chgData name="Alvaro Pendasrecondo (RMI)" userId="" providerId="" clId="Web-{682297DC-9F38-473E-B62A-E475D0330332}" dt="2022-08-24T08:49:19.751" v="225" actId="1076"/>
          <ac:spMkLst>
            <pc:docMk/>
            <pc:sldMk cId="1832567073" sldId="332"/>
            <ac:spMk id="23" creationId="{4FD3DA09-50E2-DDF8-F83D-B310057E7DDB}"/>
          </ac:spMkLst>
        </pc:spChg>
        <pc:spChg chg="add mod">
          <ac:chgData name="Alvaro Pendasrecondo (RMI)" userId="" providerId="" clId="Web-{682297DC-9F38-473E-B62A-E475D0330332}" dt="2022-08-24T08:49:35.283" v="229" actId="1076"/>
          <ac:spMkLst>
            <pc:docMk/>
            <pc:sldMk cId="1832567073" sldId="332"/>
            <ac:spMk id="25" creationId="{D2BE5D20-1F22-385B-E981-2FA93F57F152}"/>
          </ac:spMkLst>
        </pc:spChg>
        <pc:spChg chg="add mod">
          <ac:chgData name="Alvaro Pendasrecondo (RMI)" userId="" providerId="" clId="Web-{682297DC-9F38-473E-B62A-E475D0330332}" dt="2022-08-24T08:49:58.955" v="237" actId="1076"/>
          <ac:spMkLst>
            <pc:docMk/>
            <pc:sldMk cId="1832567073" sldId="332"/>
            <ac:spMk id="26" creationId="{F1906321-A906-F886-7239-AAB0FB287099}"/>
          </ac:spMkLst>
        </pc:spChg>
        <pc:picChg chg="mod">
          <ac:chgData name="Alvaro Pendasrecondo (RMI)" userId="" providerId="" clId="Web-{682297DC-9F38-473E-B62A-E475D0330332}" dt="2022-08-24T08:49:53.127" v="236" actId="1076"/>
          <ac:picMkLst>
            <pc:docMk/>
            <pc:sldMk cId="1832567073" sldId="332"/>
            <ac:picMk id="3" creationId="{415AC7B4-E8EB-5FC6-1309-89706B345000}"/>
          </ac:picMkLst>
        </pc:picChg>
        <pc:picChg chg="add del">
          <ac:chgData name="Alvaro Pendasrecondo (RMI)" userId="" providerId="" clId="Web-{682297DC-9F38-473E-B62A-E475D0330332}" dt="2022-08-24T08:48:55.813" v="217"/>
          <ac:picMkLst>
            <pc:docMk/>
            <pc:sldMk cId="1832567073" sldId="332"/>
            <ac:picMk id="21" creationId="{1E93DBCF-8B07-D6D6-330E-6ED767E107CF}"/>
          </ac:picMkLst>
        </pc:picChg>
        <pc:picChg chg="add del">
          <ac:chgData name="Alvaro Pendasrecondo (RMI)" userId="" providerId="" clId="Web-{682297DC-9F38-473E-B62A-E475D0330332}" dt="2022-08-24T08:49:25.705" v="227"/>
          <ac:picMkLst>
            <pc:docMk/>
            <pc:sldMk cId="1832567073" sldId="332"/>
            <ac:picMk id="24" creationId="{2387958A-5DD3-CFE4-2725-DA336042AEEB}"/>
          </ac:picMkLst>
        </pc:picChg>
        <pc:cxnChg chg="add del">
          <ac:chgData name="Alvaro Pendasrecondo (RMI)" userId="" providerId="" clId="Web-{682297DC-9F38-473E-B62A-E475D0330332}" dt="2022-08-24T07:52:20.544" v="3"/>
          <ac:cxnSpMkLst>
            <pc:docMk/>
            <pc:sldMk cId="1832567073" sldId="332"/>
            <ac:cxnSpMk id="9" creationId="{90AFAB3E-BE96-D253-17C8-433E7BD49C77}"/>
          </ac:cxnSpMkLst>
        </pc:cxnChg>
        <pc:cxnChg chg="add mod">
          <ac:chgData name="Alvaro Pendasrecondo (RMI)" userId="" providerId="" clId="Web-{682297DC-9F38-473E-B62A-E475D0330332}" dt="2022-08-24T08:45:46.574" v="167"/>
          <ac:cxnSpMkLst>
            <pc:docMk/>
            <pc:sldMk cId="1832567073" sldId="332"/>
            <ac:cxnSpMk id="13" creationId="{50B13E6D-54D2-26DF-DA44-4D250883C334}"/>
          </ac:cxnSpMkLst>
        </pc:cxnChg>
        <pc:cxnChg chg="add del mod">
          <ac:chgData name="Alvaro Pendasrecondo (RMI)" userId="" providerId="" clId="Web-{682297DC-9F38-473E-B62A-E475D0330332}" dt="2022-08-24T07:54:51.251" v="96"/>
          <ac:cxnSpMkLst>
            <pc:docMk/>
            <pc:sldMk cId="1832567073" sldId="332"/>
            <ac:cxnSpMk id="16" creationId="{264C5778-900F-C696-D366-B2DE8EC050FD}"/>
          </ac:cxnSpMkLst>
        </pc:cxnChg>
      </pc:sldChg>
    </pc:docChg>
  </pc:docChgLst>
  <pc:docChgLst>
    <pc:chgData name="Álvaro Pendás Recondo" userId="R4vM/4ncKHwd29/IzBKt2K4RJvNDyT5GZ5hwTNHNmX0=" providerId="None" clId="Web-{B87F8885-164A-4FC9-A2AA-A5539322C531}"/>
    <pc:docChg chg="modSld">
      <pc:chgData name="Álvaro Pendás Recondo" userId="R4vM/4ncKHwd29/IzBKt2K4RJvNDyT5GZ5hwTNHNmX0=" providerId="None" clId="Web-{B87F8885-164A-4FC9-A2AA-A5539322C531}" dt="2022-09-01T08:16:36.403" v="5" actId="1076"/>
      <pc:docMkLst>
        <pc:docMk/>
      </pc:docMkLst>
      <pc:sldChg chg="modSp">
        <pc:chgData name="Álvaro Pendás Recondo" userId="R4vM/4ncKHwd29/IzBKt2K4RJvNDyT5GZ5hwTNHNmX0=" providerId="None" clId="Web-{B87F8885-164A-4FC9-A2AA-A5539322C531}" dt="2022-09-01T08:16:36.403" v="5" actId="1076"/>
        <pc:sldMkLst>
          <pc:docMk/>
          <pc:sldMk cId="478844225" sldId="260"/>
        </pc:sldMkLst>
        <pc:spChg chg="mod">
          <ac:chgData name="Álvaro Pendás Recondo" userId="R4vM/4ncKHwd29/IzBKt2K4RJvNDyT5GZ5hwTNHNmX0=" providerId="None" clId="Web-{B87F8885-164A-4FC9-A2AA-A5539322C531}" dt="2022-09-01T08:16:21.747" v="0" actId="20577"/>
          <ac:spMkLst>
            <pc:docMk/>
            <pc:sldMk cId="478844225" sldId="260"/>
            <ac:spMk id="9" creationId="{045A891B-9538-FBC7-9085-97134DF29D63}"/>
          </ac:spMkLst>
        </pc:spChg>
        <pc:picChg chg="mod">
          <ac:chgData name="Álvaro Pendás Recondo" userId="R4vM/4ncKHwd29/IzBKt2K4RJvNDyT5GZ5hwTNHNmX0=" providerId="None" clId="Web-{B87F8885-164A-4FC9-A2AA-A5539322C531}" dt="2022-09-01T08:16:36.403" v="5" actId="1076"/>
          <ac:picMkLst>
            <pc:docMk/>
            <pc:sldMk cId="478844225" sldId="260"/>
            <ac:picMk id="7" creationId="{7BD91444-BD3B-C433-77B8-2B5739E62E37}"/>
          </ac:picMkLst>
        </pc:picChg>
      </pc:sldChg>
    </pc:docChg>
  </pc:docChgLst>
  <pc:docChgLst>
    <pc:chgData name="jaime fuster" userId="9G+WvecYw6E40o8X+VrJsdFdaNZBZSDwMFC/C5NpE5A=" providerId="None" clId="Web-{7CA3A07D-B30A-4B20-88B0-87F80BDFCF3D}"/>
    <pc:docChg chg="modSld">
      <pc:chgData name="jaime fuster" userId="9G+WvecYw6E40o8X+VrJsdFdaNZBZSDwMFC/C5NpE5A=" providerId="None" clId="Web-{7CA3A07D-B30A-4B20-88B0-87F80BDFCF3D}" dt="2022-08-30T08:52:27.496" v="5" actId="20577"/>
      <pc:docMkLst>
        <pc:docMk/>
      </pc:docMkLst>
      <pc:sldChg chg="modSp">
        <pc:chgData name="jaime fuster" userId="9G+WvecYw6E40o8X+VrJsdFdaNZBZSDwMFC/C5NpE5A=" providerId="None" clId="Web-{7CA3A07D-B30A-4B20-88B0-87F80BDFCF3D}" dt="2022-08-30T08:52:27.496" v="5" actId="20577"/>
        <pc:sldMkLst>
          <pc:docMk/>
          <pc:sldMk cId="681808609" sldId="319"/>
        </pc:sldMkLst>
        <pc:spChg chg="mod">
          <ac:chgData name="jaime fuster" userId="9G+WvecYw6E40o8X+VrJsdFdaNZBZSDwMFC/C5NpE5A=" providerId="None" clId="Web-{7CA3A07D-B30A-4B20-88B0-87F80BDFCF3D}" dt="2022-08-30T08:52:27.496" v="5" actId="20577"/>
          <ac:spMkLst>
            <pc:docMk/>
            <pc:sldMk cId="681808609" sldId="319"/>
            <ac:spMk id="12" creationId="{37F25838-89AE-CA19-6999-C408F08EF259}"/>
          </ac:spMkLst>
        </pc:spChg>
      </pc:sldChg>
    </pc:docChg>
  </pc:docChgLst>
  <pc:docChgLst>
    <pc:chgData name="Alvaro Pendasrecondo (RMI)" userId="h6Xl73c1QHSnUD/1hcR0vKlZxH64RyGWN22lnrRRMuE=" providerId="None" clId="Web-{D2ECE77E-B9D9-461B-95C7-26585711910C}"/>
    <pc:docChg chg="delSld">
      <pc:chgData name="Alvaro Pendasrecondo (RMI)" userId="h6Xl73c1QHSnUD/1hcR0vKlZxH64RyGWN22lnrRRMuE=" providerId="None" clId="Web-{D2ECE77E-B9D9-461B-95C7-26585711910C}" dt="2022-08-29T05:26:17.895" v="0"/>
      <pc:docMkLst>
        <pc:docMk/>
      </pc:docMkLst>
      <pc:sldChg chg="del">
        <pc:chgData name="Alvaro Pendasrecondo (RMI)" userId="h6Xl73c1QHSnUD/1hcR0vKlZxH64RyGWN22lnrRRMuE=" providerId="None" clId="Web-{D2ECE77E-B9D9-461B-95C7-26585711910C}" dt="2022-08-29T05:26:17.895" v="0"/>
        <pc:sldMkLst>
          <pc:docMk/>
          <pc:sldMk cId="3081631313" sldId="333"/>
        </pc:sldMkLst>
      </pc:sldChg>
    </pc:docChg>
  </pc:docChgLst>
  <pc:docChgLst>
    <pc:chgData name="Leon Wong" userId="ylCGNFctLX68MQ6zefFd9SUW7xdY17qp4oZFVfxwnZo=" providerId="None" clId="Web-{5BBFB8F6-4812-4BF4-8073-371BDB07688D}"/>
    <pc:docChg chg="modSld">
      <pc:chgData name="Leon Wong" userId="ylCGNFctLX68MQ6zefFd9SUW7xdY17qp4oZFVfxwnZo=" providerId="None" clId="Web-{5BBFB8F6-4812-4BF4-8073-371BDB07688D}" dt="2022-09-02T05:58:01.694" v="21" actId="1076"/>
      <pc:docMkLst>
        <pc:docMk/>
      </pc:docMkLst>
      <pc:sldChg chg="addSp delSp modSp">
        <pc:chgData name="Leon Wong" userId="ylCGNFctLX68MQ6zefFd9SUW7xdY17qp4oZFVfxwnZo=" providerId="None" clId="Web-{5BBFB8F6-4812-4BF4-8073-371BDB07688D}" dt="2022-09-02T05:57:25.131" v="13"/>
        <pc:sldMkLst>
          <pc:docMk/>
          <pc:sldMk cId="2420346066" sldId="328"/>
        </pc:sldMkLst>
        <pc:spChg chg="del">
          <ac:chgData name="Leon Wong" userId="ylCGNFctLX68MQ6zefFd9SUW7xdY17qp4oZFVfxwnZo=" providerId="None" clId="Web-{5BBFB8F6-4812-4BF4-8073-371BDB07688D}" dt="2022-09-02T05:57:25.131" v="13"/>
          <ac:spMkLst>
            <pc:docMk/>
            <pc:sldMk cId="2420346066" sldId="328"/>
            <ac:spMk id="13" creationId="{43302AA9-51AF-7CD2-D42E-9A3B5E976529}"/>
          </ac:spMkLst>
        </pc:spChg>
        <pc:picChg chg="del">
          <ac:chgData name="Leon Wong" userId="ylCGNFctLX68MQ6zefFd9SUW7xdY17qp4oZFVfxwnZo=" providerId="None" clId="Web-{5BBFB8F6-4812-4BF4-8073-371BDB07688D}" dt="2022-09-02T05:57:09.678" v="9"/>
          <ac:picMkLst>
            <pc:docMk/>
            <pc:sldMk cId="2420346066" sldId="328"/>
            <ac:picMk id="3" creationId="{557260CE-3F5C-F2A3-B17A-E3EC9F5AC236}"/>
          </ac:picMkLst>
        </pc:picChg>
        <pc:picChg chg="add del mod">
          <ac:chgData name="Leon Wong" userId="ylCGNFctLX68MQ6zefFd9SUW7xdY17qp4oZFVfxwnZo=" providerId="None" clId="Web-{5BBFB8F6-4812-4BF4-8073-371BDB07688D}" dt="2022-09-02T05:56:47.287" v="5"/>
          <ac:picMkLst>
            <pc:docMk/>
            <pc:sldMk cId="2420346066" sldId="328"/>
            <ac:picMk id="7" creationId="{09A0ABB3-23C4-8928-39A2-02A6FAB99424}"/>
          </ac:picMkLst>
        </pc:picChg>
        <pc:picChg chg="add mod">
          <ac:chgData name="Leon Wong" userId="ylCGNFctLX68MQ6zefFd9SUW7xdY17qp4oZFVfxwnZo=" providerId="None" clId="Web-{5BBFB8F6-4812-4BF4-8073-371BDB07688D}" dt="2022-09-02T05:57:23.397" v="12" actId="1076"/>
          <ac:picMkLst>
            <pc:docMk/>
            <pc:sldMk cId="2420346066" sldId="328"/>
            <ac:picMk id="8" creationId="{C305DB05-2C5F-7D56-B0ED-B76241A7E8FC}"/>
          </ac:picMkLst>
        </pc:picChg>
      </pc:sldChg>
      <pc:sldChg chg="addSp delSp modSp">
        <pc:chgData name="Leon Wong" userId="ylCGNFctLX68MQ6zefFd9SUW7xdY17qp4oZFVfxwnZo=" providerId="None" clId="Web-{5BBFB8F6-4812-4BF4-8073-371BDB07688D}" dt="2022-09-02T05:58:01.694" v="21" actId="1076"/>
        <pc:sldMkLst>
          <pc:docMk/>
          <pc:sldMk cId="857461525" sldId="331"/>
        </pc:sldMkLst>
        <pc:picChg chg="add mod">
          <ac:chgData name="Leon Wong" userId="ylCGNFctLX68MQ6zefFd9SUW7xdY17qp4oZFVfxwnZo=" providerId="None" clId="Web-{5BBFB8F6-4812-4BF4-8073-371BDB07688D}" dt="2022-09-02T05:58:01.694" v="21" actId="1076"/>
          <ac:picMkLst>
            <pc:docMk/>
            <pc:sldMk cId="857461525" sldId="331"/>
            <ac:picMk id="3" creationId="{C708EA4B-D13B-0234-05B7-F86B7AEE8CD0}"/>
          </ac:picMkLst>
        </pc:picChg>
        <pc:picChg chg="del">
          <ac:chgData name="Leon Wong" userId="ylCGNFctLX68MQ6zefFd9SUW7xdY17qp4oZFVfxwnZo=" providerId="None" clId="Web-{5BBFB8F6-4812-4BF4-8073-371BDB07688D}" dt="2022-09-02T05:57:45.069" v="17"/>
          <ac:picMkLst>
            <pc:docMk/>
            <pc:sldMk cId="857461525" sldId="331"/>
            <ac:picMk id="8" creationId="{D17C3693-DB3A-CF46-539C-F127464DF8DA}"/>
          </ac:picMkLst>
        </pc:picChg>
      </pc:sldChg>
    </pc:docChg>
  </pc:docChgLst>
  <pc:docChgLst>
    <pc:chgData name="Álvaro Pendás Recondo" clId="Web-{ADA8D952-3657-4FE2-8C4C-749EF8136558}"/>
    <pc:docChg chg="addSld delSld modSld sldOrd">
      <pc:chgData name="Álvaro Pendás Recondo" userId="" providerId="" clId="Web-{ADA8D952-3657-4FE2-8C4C-749EF8136558}" dt="2022-09-01T07:34:31.494" v="235" actId="1076"/>
      <pc:docMkLst>
        <pc:docMk/>
      </pc:docMkLst>
      <pc:sldChg chg="addSp delSp modSp">
        <pc:chgData name="Álvaro Pendás Recondo" userId="" providerId="" clId="Web-{ADA8D952-3657-4FE2-8C4C-749EF8136558}" dt="2022-09-01T07:00:13.689" v="112" actId="1076"/>
        <pc:sldMkLst>
          <pc:docMk/>
          <pc:sldMk cId="3901868855" sldId="256"/>
        </pc:sldMkLst>
        <pc:spChg chg="mod">
          <ac:chgData name="Álvaro Pendás Recondo" userId="" providerId="" clId="Web-{ADA8D952-3657-4FE2-8C4C-749EF8136558}" dt="2022-09-01T07:00:13.689" v="112" actId="1076"/>
          <ac:spMkLst>
            <pc:docMk/>
            <pc:sldMk cId="3901868855" sldId="256"/>
            <ac:spMk id="3" creationId="{10310E96-BD18-944E-AA33-11D1D3637F57}"/>
          </ac:spMkLst>
        </pc:spChg>
        <pc:picChg chg="add del mod">
          <ac:chgData name="Álvaro Pendás Recondo" userId="" providerId="" clId="Web-{ADA8D952-3657-4FE2-8C4C-749EF8136558}" dt="2022-09-01T06:59:10.688" v="93"/>
          <ac:picMkLst>
            <pc:docMk/>
            <pc:sldMk cId="3901868855" sldId="256"/>
            <ac:picMk id="4" creationId="{796D21A4-6E4A-DFF9-2F57-8EE512D0D539}"/>
          </ac:picMkLst>
        </pc:picChg>
      </pc:sldChg>
      <pc:sldChg chg="modSp">
        <pc:chgData name="Álvaro Pendás Recondo" userId="" providerId="" clId="Web-{ADA8D952-3657-4FE2-8C4C-749EF8136558}" dt="2022-09-01T06:44:09.702" v="43" actId="14100"/>
        <pc:sldMkLst>
          <pc:docMk/>
          <pc:sldMk cId="478844225" sldId="260"/>
        </pc:sldMkLst>
        <pc:spChg chg="mod">
          <ac:chgData name="Álvaro Pendás Recondo" userId="" providerId="" clId="Web-{ADA8D952-3657-4FE2-8C4C-749EF8136558}" dt="2022-09-01T06:44:09.702" v="43" actId="14100"/>
          <ac:spMkLst>
            <pc:docMk/>
            <pc:sldMk cId="478844225" sldId="260"/>
            <ac:spMk id="9" creationId="{045A891B-9538-FBC7-9085-97134DF29D63}"/>
          </ac:spMkLst>
        </pc:spChg>
        <pc:picChg chg="mod">
          <ac:chgData name="Álvaro Pendás Recondo" userId="" providerId="" clId="Web-{ADA8D952-3657-4FE2-8C4C-749EF8136558}" dt="2022-09-01T06:44:07.077" v="42" actId="14100"/>
          <ac:picMkLst>
            <pc:docMk/>
            <pc:sldMk cId="478844225" sldId="260"/>
            <ac:picMk id="7" creationId="{7BD91444-BD3B-C433-77B8-2B5739E62E37}"/>
          </ac:picMkLst>
        </pc:picChg>
      </pc:sldChg>
      <pc:sldChg chg="addSp delSp modSp">
        <pc:chgData name="Álvaro Pendás Recondo" userId="" providerId="" clId="Web-{ADA8D952-3657-4FE2-8C4C-749EF8136558}" dt="2022-09-01T07:06:36.775" v="221" actId="20577"/>
        <pc:sldMkLst>
          <pc:docMk/>
          <pc:sldMk cId="681808609" sldId="319"/>
        </pc:sldMkLst>
        <pc:spChg chg="mod">
          <ac:chgData name="Álvaro Pendás Recondo" userId="" providerId="" clId="Web-{ADA8D952-3657-4FE2-8C4C-749EF8136558}" dt="2022-09-01T07:05:10.742" v="171" actId="1076"/>
          <ac:spMkLst>
            <pc:docMk/>
            <pc:sldMk cId="681808609" sldId="319"/>
            <ac:spMk id="2" creationId="{E0BF58E5-6C40-1940-98BB-CEEBCE6959CD}"/>
          </ac:spMkLst>
        </pc:spChg>
        <pc:spChg chg="add mod">
          <ac:chgData name="Álvaro Pendás Recondo" userId="" providerId="" clId="Web-{ADA8D952-3657-4FE2-8C4C-749EF8136558}" dt="2022-09-01T07:02:01.692" v="135" actId="1076"/>
          <ac:spMkLst>
            <pc:docMk/>
            <pc:sldMk cId="681808609" sldId="319"/>
            <ac:spMk id="8" creationId="{1D6F786B-A574-D816-83B5-B8129AB29953}"/>
          </ac:spMkLst>
        </pc:spChg>
        <pc:spChg chg="add del mod">
          <ac:chgData name="Álvaro Pendás Recondo" userId="" providerId="" clId="Web-{ADA8D952-3657-4FE2-8C4C-749EF8136558}" dt="2022-09-01T07:04:58.695" v="168"/>
          <ac:spMkLst>
            <pc:docMk/>
            <pc:sldMk cId="681808609" sldId="319"/>
            <ac:spMk id="9" creationId="{0750E0B2-577A-F855-D6BE-9DA40E1CD45F}"/>
          </ac:spMkLst>
        </pc:spChg>
        <pc:spChg chg="add mod">
          <ac:chgData name="Álvaro Pendás Recondo" userId="" providerId="" clId="Web-{ADA8D952-3657-4FE2-8C4C-749EF8136558}" dt="2022-09-01T07:05:33.618" v="176" actId="1076"/>
          <ac:spMkLst>
            <pc:docMk/>
            <pc:sldMk cId="681808609" sldId="319"/>
            <ac:spMk id="10" creationId="{EDBB2C7A-2408-CF2A-9EF3-126B37DFF2B7}"/>
          </ac:spMkLst>
        </pc:spChg>
        <pc:spChg chg="add mod">
          <ac:chgData name="Álvaro Pendás Recondo" userId="" providerId="" clId="Web-{ADA8D952-3657-4FE2-8C4C-749EF8136558}" dt="2022-09-01T07:05:33.633" v="177" actId="1076"/>
          <ac:spMkLst>
            <pc:docMk/>
            <pc:sldMk cId="681808609" sldId="319"/>
            <ac:spMk id="14" creationId="{FAE997DF-5797-FFEB-93C6-557CF4DDB815}"/>
          </ac:spMkLst>
        </pc:spChg>
        <pc:spChg chg="add mod">
          <ac:chgData name="Álvaro Pendás Recondo" userId="" providerId="" clId="Web-{ADA8D952-3657-4FE2-8C4C-749EF8136558}" dt="2022-09-01T07:06:21.587" v="213" actId="20577"/>
          <ac:spMkLst>
            <pc:docMk/>
            <pc:sldMk cId="681808609" sldId="319"/>
            <ac:spMk id="15" creationId="{A62B98C4-1D47-A703-F54C-71AB2D89DCFC}"/>
          </ac:spMkLst>
        </pc:spChg>
        <pc:spChg chg="add mod">
          <ac:chgData name="Álvaro Pendás Recondo" userId="" providerId="" clId="Web-{ADA8D952-3657-4FE2-8C4C-749EF8136558}" dt="2022-09-01T07:05:42.071" v="181" actId="1076"/>
          <ac:spMkLst>
            <pc:docMk/>
            <pc:sldMk cId="681808609" sldId="319"/>
            <ac:spMk id="16" creationId="{D5A14B02-70F3-8D2C-ED9C-D01927F7D7CD}"/>
          </ac:spMkLst>
        </pc:spChg>
        <pc:spChg chg="add mod">
          <ac:chgData name="Álvaro Pendás Recondo" userId="" providerId="" clId="Web-{ADA8D952-3657-4FE2-8C4C-749EF8136558}" dt="2022-09-01T07:06:25.618" v="214" actId="20577"/>
          <ac:spMkLst>
            <pc:docMk/>
            <pc:sldMk cId="681808609" sldId="319"/>
            <ac:spMk id="17" creationId="{CEF57548-0968-DB56-82D2-371EDF69D350}"/>
          </ac:spMkLst>
        </pc:spChg>
        <pc:spChg chg="add mod">
          <ac:chgData name="Álvaro Pendás Recondo" userId="" providerId="" clId="Web-{ADA8D952-3657-4FE2-8C4C-749EF8136558}" dt="2022-09-01T07:05:48.477" v="185" actId="1076"/>
          <ac:spMkLst>
            <pc:docMk/>
            <pc:sldMk cId="681808609" sldId="319"/>
            <ac:spMk id="18" creationId="{2935E7A5-3B42-9360-2E17-F509EB852A49}"/>
          </ac:spMkLst>
        </pc:spChg>
        <pc:spChg chg="add mod">
          <ac:chgData name="Álvaro Pendás Recondo" userId="" providerId="" clId="Web-{ADA8D952-3657-4FE2-8C4C-749EF8136558}" dt="2022-09-01T07:06:28.056" v="215" actId="20577"/>
          <ac:spMkLst>
            <pc:docMk/>
            <pc:sldMk cId="681808609" sldId="319"/>
            <ac:spMk id="19" creationId="{3AC4B8D1-9152-CDC0-C4EF-BEDA30514022}"/>
          </ac:spMkLst>
        </pc:spChg>
        <pc:spChg chg="add mod">
          <ac:chgData name="Álvaro Pendás Recondo" userId="" providerId="" clId="Web-{ADA8D952-3657-4FE2-8C4C-749EF8136558}" dt="2022-09-01T07:05:52.462" v="189" actId="1076"/>
          <ac:spMkLst>
            <pc:docMk/>
            <pc:sldMk cId="681808609" sldId="319"/>
            <ac:spMk id="20" creationId="{0DD41F5D-7661-F15F-D693-5E30CA538D24}"/>
          </ac:spMkLst>
        </pc:spChg>
        <pc:spChg chg="add mod">
          <ac:chgData name="Álvaro Pendás Recondo" userId="" providerId="" clId="Web-{ADA8D952-3657-4FE2-8C4C-749EF8136558}" dt="2022-09-01T07:06:30.275" v="216" actId="20577"/>
          <ac:spMkLst>
            <pc:docMk/>
            <pc:sldMk cId="681808609" sldId="319"/>
            <ac:spMk id="21" creationId="{950C6509-B774-F5BD-56FD-B1CE38DCF220}"/>
          </ac:spMkLst>
        </pc:spChg>
        <pc:spChg chg="add mod">
          <ac:chgData name="Álvaro Pendás Recondo" userId="" providerId="" clId="Web-{ADA8D952-3657-4FE2-8C4C-749EF8136558}" dt="2022-09-01T07:05:55.462" v="193" actId="1076"/>
          <ac:spMkLst>
            <pc:docMk/>
            <pc:sldMk cId="681808609" sldId="319"/>
            <ac:spMk id="22" creationId="{F8E66C5F-742E-3358-C681-F69467ECD280}"/>
          </ac:spMkLst>
        </pc:spChg>
        <pc:spChg chg="add mod">
          <ac:chgData name="Álvaro Pendás Recondo" userId="" providerId="" clId="Web-{ADA8D952-3657-4FE2-8C4C-749EF8136558}" dt="2022-09-01T07:06:32.572" v="218" actId="20577"/>
          <ac:spMkLst>
            <pc:docMk/>
            <pc:sldMk cId="681808609" sldId="319"/>
            <ac:spMk id="23" creationId="{0777BF02-553B-43D3-53BD-85AD572E0B82}"/>
          </ac:spMkLst>
        </pc:spChg>
        <pc:spChg chg="add mod">
          <ac:chgData name="Álvaro Pendás Recondo" userId="" providerId="" clId="Web-{ADA8D952-3657-4FE2-8C4C-749EF8136558}" dt="2022-09-01T07:05:58.384" v="197" actId="1076"/>
          <ac:spMkLst>
            <pc:docMk/>
            <pc:sldMk cId="681808609" sldId="319"/>
            <ac:spMk id="24" creationId="{85B7A5DC-74C9-539E-5FFD-4C5459AD5CAD}"/>
          </ac:spMkLst>
        </pc:spChg>
        <pc:spChg chg="add del">
          <ac:chgData name="Álvaro Pendás Recondo" userId="" providerId="" clId="Web-{ADA8D952-3657-4FE2-8C4C-749EF8136558}" dt="2022-09-01T07:06:08.821" v="203"/>
          <ac:spMkLst>
            <pc:docMk/>
            <pc:sldMk cId="681808609" sldId="319"/>
            <ac:spMk id="25" creationId="{D1AE8029-CCA2-9F45-1047-70DBB833C160}"/>
          </ac:spMkLst>
        </pc:spChg>
        <pc:spChg chg="add del mod">
          <ac:chgData name="Álvaro Pendás Recondo" userId="" providerId="" clId="Web-{ADA8D952-3657-4FE2-8C4C-749EF8136558}" dt="2022-09-01T07:06:08.821" v="202"/>
          <ac:spMkLst>
            <pc:docMk/>
            <pc:sldMk cId="681808609" sldId="319"/>
            <ac:spMk id="26" creationId="{A2606BE3-C01B-2F85-ABB6-E6E557696EF3}"/>
          </ac:spMkLst>
        </pc:spChg>
        <pc:spChg chg="add mod">
          <ac:chgData name="Álvaro Pendás Recondo" userId="" providerId="" clId="Web-{ADA8D952-3657-4FE2-8C4C-749EF8136558}" dt="2022-09-01T07:06:34.994" v="219" actId="20577"/>
          <ac:spMkLst>
            <pc:docMk/>
            <pc:sldMk cId="681808609" sldId="319"/>
            <ac:spMk id="27" creationId="{A1090671-2495-0EB3-B69E-6B5F79FD28F9}"/>
          </ac:spMkLst>
        </pc:spChg>
        <pc:spChg chg="add mod">
          <ac:chgData name="Álvaro Pendás Recondo" userId="" providerId="" clId="Web-{ADA8D952-3657-4FE2-8C4C-749EF8136558}" dt="2022-09-01T07:06:14.368" v="207" actId="1076"/>
          <ac:spMkLst>
            <pc:docMk/>
            <pc:sldMk cId="681808609" sldId="319"/>
            <ac:spMk id="28" creationId="{E2D0FA2E-1A6B-49BF-3AA2-74EFEF4AAF1C}"/>
          </ac:spMkLst>
        </pc:spChg>
        <pc:spChg chg="add mod">
          <ac:chgData name="Álvaro Pendás Recondo" userId="" providerId="" clId="Web-{ADA8D952-3657-4FE2-8C4C-749EF8136558}" dt="2022-09-01T07:06:36.775" v="221" actId="20577"/>
          <ac:spMkLst>
            <pc:docMk/>
            <pc:sldMk cId="681808609" sldId="319"/>
            <ac:spMk id="29" creationId="{62AAF8AD-0FAD-D2FA-F873-AACCBAF6B2CD}"/>
          </ac:spMkLst>
        </pc:spChg>
        <pc:spChg chg="add mod">
          <ac:chgData name="Álvaro Pendás Recondo" userId="" providerId="" clId="Web-{ADA8D952-3657-4FE2-8C4C-749EF8136558}" dt="2022-09-01T07:06:18.509" v="211" actId="1076"/>
          <ac:spMkLst>
            <pc:docMk/>
            <pc:sldMk cId="681808609" sldId="319"/>
            <ac:spMk id="30" creationId="{E61B68C6-4B96-0536-F115-7929FBBFEDD5}"/>
          </ac:spMkLst>
        </pc:spChg>
        <pc:picChg chg="mod">
          <ac:chgData name="Álvaro Pendás Recondo" userId="" providerId="" clId="Web-{ADA8D952-3657-4FE2-8C4C-749EF8136558}" dt="2022-09-01T07:05:23.383" v="175" actId="1076"/>
          <ac:picMkLst>
            <pc:docMk/>
            <pc:sldMk cId="681808609" sldId="319"/>
            <ac:picMk id="3" creationId="{415AC7B4-E8EB-5FC6-1309-89706B345000}"/>
          </ac:picMkLst>
        </pc:picChg>
      </pc:sldChg>
      <pc:sldChg chg="addSp modSp">
        <pc:chgData name="Álvaro Pendás Recondo" userId="" providerId="" clId="Web-{ADA8D952-3657-4FE2-8C4C-749EF8136558}" dt="2022-09-01T07:02:09.801" v="137" actId="1076"/>
        <pc:sldMkLst>
          <pc:docMk/>
          <pc:sldMk cId="3759036235" sldId="320"/>
        </pc:sldMkLst>
        <pc:spChg chg="add mod">
          <ac:chgData name="Álvaro Pendás Recondo" userId="" providerId="" clId="Web-{ADA8D952-3657-4FE2-8C4C-749EF8136558}" dt="2022-09-01T07:02:09.801" v="137" actId="1076"/>
          <ac:spMkLst>
            <pc:docMk/>
            <pc:sldMk cId="3759036235" sldId="320"/>
            <ac:spMk id="16" creationId="{22502B8E-5A07-F67C-8537-AF877A95BD04}"/>
          </ac:spMkLst>
        </pc:spChg>
      </pc:sldChg>
      <pc:sldChg chg="addSp modSp">
        <pc:chgData name="Álvaro Pendás Recondo" userId="" providerId="" clId="Web-{ADA8D952-3657-4FE2-8C4C-749EF8136558}" dt="2022-09-01T07:34:31.494" v="235" actId="1076"/>
        <pc:sldMkLst>
          <pc:docMk/>
          <pc:sldMk cId="2962546523" sldId="339"/>
        </pc:sldMkLst>
        <pc:spChg chg="add mod">
          <ac:chgData name="Álvaro Pendás Recondo" userId="" providerId="" clId="Web-{ADA8D952-3657-4FE2-8C4C-749EF8136558}" dt="2022-09-01T07:30:08.255" v="234" actId="1076"/>
          <ac:spMkLst>
            <pc:docMk/>
            <pc:sldMk cId="2962546523" sldId="339"/>
            <ac:spMk id="7" creationId="{EBD04F0C-017D-368A-2F05-11BBF0B15846}"/>
          </ac:spMkLst>
        </pc:spChg>
        <pc:picChg chg="mod">
          <ac:chgData name="Álvaro Pendás Recondo" userId="" providerId="" clId="Web-{ADA8D952-3657-4FE2-8C4C-749EF8136558}" dt="2022-09-01T07:34:31.494" v="235" actId="1076"/>
          <ac:picMkLst>
            <pc:docMk/>
            <pc:sldMk cId="2962546523" sldId="339"/>
            <ac:picMk id="17" creationId="{0B7DFF09-71AA-405E-163F-E148AF88FA81}"/>
          </ac:picMkLst>
        </pc:picChg>
      </pc:sldChg>
      <pc:sldChg chg="addSp delSp modSp add replId">
        <pc:chgData name="Álvaro Pendás Recondo" userId="" providerId="" clId="Web-{ADA8D952-3657-4FE2-8C4C-749EF8136558}" dt="2022-09-01T06:48:30.004" v="88" actId="1076"/>
        <pc:sldMkLst>
          <pc:docMk/>
          <pc:sldMk cId="601284241" sldId="349"/>
        </pc:sldMkLst>
        <pc:spChg chg="add del mod">
          <ac:chgData name="Álvaro Pendás Recondo" userId="" providerId="" clId="Web-{ADA8D952-3657-4FE2-8C4C-749EF8136558}" dt="2022-09-01T06:46:26.845" v="48"/>
          <ac:spMkLst>
            <pc:docMk/>
            <pc:sldMk cId="601284241" sldId="349"/>
            <ac:spMk id="7" creationId="{920A886D-2254-C461-8155-3FB0DA4ACF9D}"/>
          </ac:spMkLst>
        </pc:spChg>
        <pc:spChg chg="del">
          <ac:chgData name="Álvaro Pendás Recondo" userId="" providerId="" clId="Web-{ADA8D952-3657-4FE2-8C4C-749EF8136558}" dt="2022-09-01T06:46:18.002" v="45"/>
          <ac:spMkLst>
            <pc:docMk/>
            <pc:sldMk cId="601284241" sldId="349"/>
            <ac:spMk id="12" creationId="{37F25838-89AE-CA19-6999-C408F08EF259}"/>
          </ac:spMkLst>
        </pc:spChg>
        <pc:spChg chg="add mod">
          <ac:chgData name="Álvaro Pendás Recondo" userId="" providerId="" clId="Web-{ADA8D952-3657-4FE2-8C4C-749EF8136558}" dt="2022-09-01T06:48:30.004" v="88" actId="1076"/>
          <ac:spMkLst>
            <pc:docMk/>
            <pc:sldMk cId="601284241" sldId="349"/>
            <ac:spMk id="15" creationId="{CE06D50E-4FEA-DF90-F603-7808561D5A88}"/>
          </ac:spMkLst>
        </pc:spChg>
        <pc:picChg chg="add mod">
          <ac:chgData name="Álvaro Pendás Recondo" userId="" providerId="" clId="Web-{ADA8D952-3657-4FE2-8C4C-749EF8136558}" dt="2022-09-01T06:47:15.487" v="65" actId="1076"/>
          <ac:picMkLst>
            <pc:docMk/>
            <pc:sldMk cId="601284241" sldId="349"/>
            <ac:picMk id="9" creationId="{95B7F0BB-1EF3-3922-F920-25C0762D024D}"/>
          </ac:picMkLst>
        </pc:picChg>
        <pc:picChg chg="mod">
          <ac:chgData name="Álvaro Pendás Recondo" userId="" providerId="" clId="Web-{ADA8D952-3657-4FE2-8C4C-749EF8136558}" dt="2022-09-01T06:48:04.722" v="73" actId="1076"/>
          <ac:picMkLst>
            <pc:docMk/>
            <pc:sldMk cId="601284241" sldId="349"/>
            <ac:picMk id="13" creationId="{E6387024-FD12-E7E2-C3D1-2CF80624D9D6}"/>
          </ac:picMkLst>
        </pc:picChg>
        <pc:cxnChg chg="add mod">
          <ac:chgData name="Álvaro Pendás Recondo" userId="" providerId="" clId="Web-{ADA8D952-3657-4FE2-8C4C-749EF8136558}" dt="2022-09-01T06:47:50.128" v="70" actId="14100"/>
          <ac:cxnSpMkLst>
            <pc:docMk/>
            <pc:sldMk cId="601284241" sldId="349"/>
            <ac:cxnSpMk id="10" creationId="{0859526F-0C16-DE6B-BE99-4881BD19CA39}"/>
          </ac:cxnSpMkLst>
        </pc:cxnChg>
      </pc:sldChg>
      <pc:sldChg chg="addSp delSp modSp add ord replId">
        <pc:chgData name="Álvaro Pendás Recondo" userId="" providerId="" clId="Web-{ADA8D952-3657-4FE2-8C4C-749EF8136558}" dt="2022-09-01T07:01:01.909" v="127" actId="1076"/>
        <pc:sldMkLst>
          <pc:docMk/>
          <pc:sldMk cId="2601959352" sldId="350"/>
        </pc:sldMkLst>
        <pc:spChg chg="mod">
          <ac:chgData name="Álvaro Pendás Recondo" userId="" providerId="" clId="Web-{ADA8D952-3657-4FE2-8C4C-749EF8136558}" dt="2022-09-01T06:59:45.923" v="103" actId="20577"/>
          <ac:spMkLst>
            <pc:docMk/>
            <pc:sldMk cId="2601959352" sldId="350"/>
            <ac:spMk id="2" creationId="{E0BF58E5-6C40-1940-98BB-CEEBCE6959CD}"/>
          </ac:spMkLst>
        </pc:spChg>
        <pc:spChg chg="del">
          <ac:chgData name="Álvaro Pendás Recondo" userId="" providerId="" clId="Web-{ADA8D952-3657-4FE2-8C4C-749EF8136558}" dt="2022-09-01T06:59:39.486" v="96"/>
          <ac:spMkLst>
            <pc:docMk/>
            <pc:sldMk cId="2601959352" sldId="350"/>
            <ac:spMk id="3" creationId="{052E8A51-E66C-3840-8D87-FC01B50DFDB9}"/>
          </ac:spMkLst>
        </pc:spChg>
        <pc:spChg chg="add del mod">
          <ac:chgData name="Álvaro Pendás Recondo" userId="" providerId="" clId="Web-{ADA8D952-3657-4FE2-8C4C-749EF8136558}" dt="2022-09-01T06:59:49.658" v="104"/>
          <ac:spMkLst>
            <pc:docMk/>
            <pc:sldMk cId="2601959352" sldId="350"/>
            <ac:spMk id="8" creationId="{A495677F-F58E-5E97-691B-A482C0539E9C}"/>
          </ac:spMkLst>
        </pc:spChg>
        <pc:spChg chg="add mod">
          <ac:chgData name="Álvaro Pendás Recondo" userId="" providerId="" clId="Web-{ADA8D952-3657-4FE2-8C4C-749EF8136558}" dt="2022-09-01T07:00:27.455" v="115" actId="1076"/>
          <ac:spMkLst>
            <pc:docMk/>
            <pc:sldMk cId="2601959352" sldId="350"/>
            <ac:spMk id="10" creationId="{05590024-E39F-FC13-8707-D6AF5561FBA4}"/>
          </ac:spMkLst>
        </pc:spChg>
        <pc:spChg chg="add mod">
          <ac:chgData name="Álvaro Pendás Recondo" userId="" providerId="" clId="Web-{ADA8D952-3657-4FE2-8C4C-749EF8136558}" dt="2022-09-01T07:00:41.487" v="120" actId="1076"/>
          <ac:spMkLst>
            <pc:docMk/>
            <pc:sldMk cId="2601959352" sldId="350"/>
            <ac:spMk id="11" creationId="{DA1AB897-31CE-5FCE-6067-BFB2E455D52F}"/>
          </ac:spMkLst>
        </pc:spChg>
        <pc:picChg chg="add del mod">
          <ac:chgData name="Álvaro Pendás Recondo" userId="" providerId="" clId="Web-{ADA8D952-3657-4FE2-8C4C-749EF8136558}" dt="2022-09-01T07:00:44.784" v="121"/>
          <ac:picMkLst>
            <pc:docMk/>
            <pc:sldMk cId="2601959352" sldId="350"/>
            <ac:picMk id="9" creationId="{E12D78D6-3756-327D-95E1-E4CF8BDEB0C6}"/>
          </ac:picMkLst>
        </pc:picChg>
        <pc:picChg chg="add mod">
          <ac:chgData name="Álvaro Pendás Recondo" userId="" providerId="" clId="Web-{ADA8D952-3657-4FE2-8C4C-749EF8136558}" dt="2022-09-01T07:01:01.909" v="127" actId="1076"/>
          <ac:picMkLst>
            <pc:docMk/>
            <pc:sldMk cId="2601959352" sldId="350"/>
            <ac:picMk id="12" creationId="{84E80C7C-721F-70CD-7A5C-9B56C400EAC0}"/>
          </ac:picMkLst>
        </pc:picChg>
      </pc:sldChg>
      <pc:sldChg chg="add del replId">
        <pc:chgData name="Álvaro Pendás Recondo" userId="" providerId="" clId="Web-{ADA8D952-3657-4FE2-8C4C-749EF8136558}" dt="2022-09-01T06:59:52.580" v="106"/>
        <pc:sldMkLst>
          <pc:docMk/>
          <pc:sldMk cId="3119981258" sldId="351"/>
        </pc:sldMkLst>
      </pc:sldChg>
    </pc:docChg>
  </pc:docChgLst>
  <pc:docChgLst>
    <pc:chgData name="Alvaro Pendasrecondo (RMI)" userId="h6Xl73c1QHSnUD/1hcR0vKlZxH64RyGWN22lnrRRMuE=" providerId="None" clId="Web-{75789A26-E141-43CA-B7B3-778007F3DD36}"/>
    <pc:docChg chg="modSld sldOrd">
      <pc:chgData name="Alvaro Pendasrecondo (RMI)" userId="h6Xl73c1QHSnUD/1hcR0vKlZxH64RyGWN22lnrRRMuE=" providerId="None" clId="Web-{75789A26-E141-43CA-B7B3-778007F3DD36}" dt="2022-08-26T02:38:57.514" v="237" actId="1076"/>
      <pc:docMkLst>
        <pc:docMk/>
      </pc:docMkLst>
      <pc:sldChg chg="addSp delSp modSp">
        <pc:chgData name="Alvaro Pendasrecondo (RMI)" userId="h6Xl73c1QHSnUD/1hcR0vKlZxH64RyGWN22lnrRRMuE=" providerId="None" clId="Web-{75789A26-E141-43CA-B7B3-778007F3DD36}" dt="2022-08-26T02:33:35.850" v="207" actId="1076"/>
        <pc:sldMkLst>
          <pc:docMk/>
          <pc:sldMk cId="4276072072" sldId="336"/>
        </pc:sldMkLst>
        <pc:spChg chg="add mod">
          <ac:chgData name="Alvaro Pendasrecondo (RMI)" userId="h6Xl73c1QHSnUD/1hcR0vKlZxH64RyGWN22lnrRRMuE=" providerId="None" clId="Web-{75789A26-E141-43CA-B7B3-778007F3DD36}" dt="2022-08-26T02:23:49.836" v="83" actId="14100"/>
          <ac:spMkLst>
            <pc:docMk/>
            <pc:sldMk cId="4276072072" sldId="336"/>
            <ac:spMk id="12" creationId="{EF326B0B-7F54-62DC-D979-AD742F2950FC}"/>
          </ac:spMkLst>
        </pc:spChg>
        <pc:spChg chg="add mod">
          <ac:chgData name="Alvaro Pendasrecondo (RMI)" userId="h6Xl73c1QHSnUD/1hcR0vKlZxH64RyGWN22lnrRRMuE=" providerId="None" clId="Web-{75789A26-E141-43CA-B7B3-778007F3DD36}" dt="2022-08-26T02:23:55.321" v="86" actId="20577"/>
          <ac:spMkLst>
            <pc:docMk/>
            <pc:sldMk cId="4276072072" sldId="336"/>
            <ac:spMk id="16" creationId="{933868E1-1E5F-6893-A39E-DB434EDCB020}"/>
          </ac:spMkLst>
        </pc:spChg>
        <pc:spChg chg="add mod">
          <ac:chgData name="Alvaro Pendasrecondo (RMI)" userId="h6Xl73c1QHSnUD/1hcR0vKlZxH64RyGWN22lnrRRMuE=" providerId="None" clId="Web-{75789A26-E141-43CA-B7B3-778007F3DD36}" dt="2022-08-26T02:21:10.348" v="67" actId="1076"/>
          <ac:spMkLst>
            <pc:docMk/>
            <pc:sldMk cId="4276072072" sldId="336"/>
            <ac:spMk id="18" creationId="{7D068DB1-AED2-D0AB-0A50-C9924D24BDD9}"/>
          </ac:spMkLst>
        </pc:spChg>
        <pc:spChg chg="add mod">
          <ac:chgData name="Alvaro Pendasrecondo (RMI)" userId="h6Xl73c1QHSnUD/1hcR0vKlZxH64RyGWN22lnrRRMuE=" providerId="None" clId="Web-{75789A26-E141-43CA-B7B3-778007F3DD36}" dt="2022-08-26T02:21:18.677" v="69" actId="1076"/>
          <ac:spMkLst>
            <pc:docMk/>
            <pc:sldMk cId="4276072072" sldId="336"/>
            <ac:spMk id="20" creationId="{6F501804-CC7E-C1AB-BDE2-2A1C270AA17A}"/>
          </ac:spMkLst>
        </pc:spChg>
        <pc:spChg chg="add mod">
          <ac:chgData name="Alvaro Pendasrecondo (RMI)" userId="h6Xl73c1QHSnUD/1hcR0vKlZxH64RyGWN22lnrRRMuE=" providerId="None" clId="Web-{75789A26-E141-43CA-B7B3-778007F3DD36}" dt="2022-08-26T02:33:19.584" v="200" actId="20577"/>
          <ac:spMkLst>
            <pc:docMk/>
            <pc:sldMk cId="4276072072" sldId="336"/>
            <ac:spMk id="21" creationId="{8B653907-0224-3089-7BC1-6259AD0FCC46}"/>
          </ac:spMkLst>
        </pc:spChg>
        <pc:spChg chg="add mod">
          <ac:chgData name="Alvaro Pendasrecondo (RMI)" userId="h6Xl73c1QHSnUD/1hcR0vKlZxH64RyGWN22lnrRRMuE=" providerId="None" clId="Web-{75789A26-E141-43CA-B7B3-778007F3DD36}" dt="2022-08-26T02:26:04.043" v="158" actId="1076"/>
          <ac:spMkLst>
            <pc:docMk/>
            <pc:sldMk cId="4276072072" sldId="336"/>
            <ac:spMk id="22" creationId="{4DA838BD-5DA8-56E8-2BC4-EF9AB05A217F}"/>
          </ac:spMkLst>
        </pc:spChg>
        <pc:spChg chg="add del mod">
          <ac:chgData name="Alvaro Pendasrecondo (RMI)" userId="h6Xl73c1QHSnUD/1hcR0vKlZxH64RyGWN22lnrRRMuE=" providerId="None" clId="Web-{75789A26-E141-43CA-B7B3-778007F3DD36}" dt="2022-08-26T02:30:53.440" v="175"/>
          <ac:spMkLst>
            <pc:docMk/>
            <pc:sldMk cId="4276072072" sldId="336"/>
            <ac:spMk id="23" creationId="{B52B7222-297B-14F9-5E51-F2BF798DB3AC}"/>
          </ac:spMkLst>
        </pc:spChg>
        <pc:spChg chg="add del mod">
          <ac:chgData name="Alvaro Pendasrecondo (RMI)" userId="h6Xl73c1QHSnUD/1hcR0vKlZxH64RyGWN22lnrRRMuE=" providerId="None" clId="Web-{75789A26-E141-43CA-B7B3-778007F3DD36}" dt="2022-08-26T02:30:55.128" v="176"/>
          <ac:spMkLst>
            <pc:docMk/>
            <pc:sldMk cId="4276072072" sldId="336"/>
            <ac:spMk id="24" creationId="{99F8A80D-7598-1A85-1C58-4CBDC15D4492}"/>
          </ac:spMkLst>
        </pc:spChg>
        <pc:spChg chg="add del mod">
          <ac:chgData name="Alvaro Pendasrecondo (RMI)" userId="h6Xl73c1QHSnUD/1hcR0vKlZxH64RyGWN22lnrRRMuE=" providerId="None" clId="Web-{75789A26-E141-43CA-B7B3-778007F3DD36}" dt="2022-08-26T02:30:56.706" v="177"/>
          <ac:spMkLst>
            <pc:docMk/>
            <pc:sldMk cId="4276072072" sldId="336"/>
            <ac:spMk id="25" creationId="{639024C8-0343-E3F7-3B8D-C35A2064FC23}"/>
          </ac:spMkLst>
        </pc:spChg>
        <pc:spChg chg="add mod">
          <ac:chgData name="Alvaro Pendasrecondo (RMI)" userId="h6Xl73c1QHSnUD/1hcR0vKlZxH64RyGWN22lnrRRMuE=" providerId="None" clId="Web-{75789A26-E141-43CA-B7B3-778007F3DD36}" dt="2022-08-26T02:33:05.256" v="195" actId="20577"/>
          <ac:spMkLst>
            <pc:docMk/>
            <pc:sldMk cId="4276072072" sldId="336"/>
            <ac:spMk id="26" creationId="{F5CA7E40-38A7-8301-8A6B-949ED1062E82}"/>
          </ac:spMkLst>
        </pc:spChg>
        <pc:spChg chg="add mod">
          <ac:chgData name="Alvaro Pendasrecondo (RMI)" userId="h6Xl73c1QHSnUD/1hcR0vKlZxH64RyGWN22lnrRRMuE=" providerId="None" clId="Web-{75789A26-E141-43CA-B7B3-778007F3DD36}" dt="2022-08-26T02:32:47.458" v="192" actId="20577"/>
          <ac:spMkLst>
            <pc:docMk/>
            <pc:sldMk cId="4276072072" sldId="336"/>
            <ac:spMk id="27" creationId="{C5232153-21D6-53BA-F1B9-EE490F538E30}"/>
          </ac:spMkLst>
        </pc:spChg>
        <pc:spChg chg="add mod">
          <ac:chgData name="Alvaro Pendasrecondo (RMI)" userId="h6Xl73c1QHSnUD/1hcR0vKlZxH64RyGWN22lnrRRMuE=" providerId="None" clId="Web-{75789A26-E141-43CA-B7B3-778007F3DD36}" dt="2022-08-26T02:32:24.489" v="189" actId="20577"/>
          <ac:spMkLst>
            <pc:docMk/>
            <pc:sldMk cId="4276072072" sldId="336"/>
            <ac:spMk id="28" creationId="{13CC3005-EB07-8ED8-CF6E-1AEC616A922B}"/>
          </ac:spMkLst>
        </pc:spChg>
        <pc:spChg chg="add mod">
          <ac:chgData name="Alvaro Pendasrecondo (RMI)" userId="h6Xl73c1QHSnUD/1hcR0vKlZxH64RyGWN22lnrRRMuE=" providerId="None" clId="Web-{75789A26-E141-43CA-B7B3-778007F3DD36}" dt="2022-08-26T02:33:35.850" v="207" actId="1076"/>
          <ac:spMkLst>
            <pc:docMk/>
            <pc:sldMk cId="4276072072" sldId="336"/>
            <ac:spMk id="29" creationId="{5B1FD1B9-64CF-1490-FBC5-01E9B0C6F870}"/>
          </ac:spMkLst>
        </pc:spChg>
      </pc:sldChg>
      <pc:sldChg chg="addSp modSp ord">
        <pc:chgData name="Alvaro Pendasrecondo (RMI)" userId="h6Xl73c1QHSnUD/1hcR0vKlZxH64RyGWN22lnrRRMuE=" providerId="None" clId="Web-{75789A26-E141-43CA-B7B3-778007F3DD36}" dt="2022-08-26T02:38:57.514" v="237" actId="1076"/>
        <pc:sldMkLst>
          <pc:docMk/>
          <pc:sldMk cId="4137727842" sldId="337"/>
        </pc:sldMkLst>
        <pc:spChg chg="add mod">
          <ac:chgData name="Alvaro Pendasrecondo (RMI)" userId="h6Xl73c1QHSnUD/1hcR0vKlZxH64RyGWN22lnrRRMuE=" providerId="None" clId="Web-{75789A26-E141-43CA-B7B3-778007F3DD36}" dt="2022-08-26T02:16:31.045" v="36" actId="20577"/>
          <ac:spMkLst>
            <pc:docMk/>
            <pc:sldMk cId="4137727842" sldId="337"/>
            <ac:spMk id="3" creationId="{7A5FFDBA-DF91-685C-D33C-D070A90B0D07}"/>
          </ac:spMkLst>
        </pc:spChg>
        <pc:spChg chg="mod">
          <ac:chgData name="Alvaro Pendasrecondo (RMI)" userId="h6Xl73c1QHSnUD/1hcR0vKlZxH64RyGWN22lnrRRMuE=" providerId="None" clId="Web-{75789A26-E141-43CA-B7B3-778007F3DD36}" dt="2022-08-26T02:09:30.926" v="16" actId="1076"/>
          <ac:spMkLst>
            <pc:docMk/>
            <pc:sldMk cId="4137727842" sldId="337"/>
            <ac:spMk id="7" creationId="{7C88980A-5702-8792-5368-FDAC40278106}"/>
          </ac:spMkLst>
        </pc:spChg>
        <pc:spChg chg="add mod">
          <ac:chgData name="Alvaro Pendasrecondo (RMI)" userId="h6Xl73c1QHSnUD/1hcR0vKlZxH64RyGWN22lnrRRMuE=" providerId="None" clId="Web-{75789A26-E141-43CA-B7B3-778007F3DD36}" dt="2022-08-26T02:17:19.265" v="38" actId="20577"/>
          <ac:spMkLst>
            <pc:docMk/>
            <pc:sldMk cId="4137727842" sldId="337"/>
            <ac:spMk id="9" creationId="{F2920C75-98C4-FA3D-7775-C99E67B646B6}"/>
          </ac:spMkLst>
        </pc:spChg>
        <pc:spChg chg="add mod">
          <ac:chgData name="Alvaro Pendasrecondo (RMI)" userId="h6Xl73c1QHSnUD/1hcR0vKlZxH64RyGWN22lnrRRMuE=" providerId="None" clId="Web-{75789A26-E141-43CA-B7B3-778007F3DD36}" dt="2022-08-26T02:17:41.781" v="40" actId="20577"/>
          <ac:spMkLst>
            <pc:docMk/>
            <pc:sldMk cId="4137727842" sldId="337"/>
            <ac:spMk id="10" creationId="{07ED1F86-E9B0-C89F-C4AB-107B4C8D030F}"/>
          </ac:spMkLst>
        </pc:spChg>
        <pc:spChg chg="add mod">
          <ac:chgData name="Alvaro Pendasrecondo (RMI)" userId="h6Xl73c1QHSnUD/1hcR0vKlZxH64RyGWN22lnrRRMuE=" providerId="None" clId="Web-{75789A26-E141-43CA-B7B3-778007F3DD36}" dt="2022-08-26T02:19:36.987" v="50" actId="20577"/>
          <ac:spMkLst>
            <pc:docMk/>
            <pc:sldMk cId="4137727842" sldId="337"/>
            <ac:spMk id="12" creationId="{A08C6BDC-B260-E73B-E866-35BC90FC1769}"/>
          </ac:spMkLst>
        </pc:spChg>
        <pc:spChg chg="add mod">
          <ac:chgData name="Alvaro Pendasrecondo (RMI)" userId="h6Xl73c1QHSnUD/1hcR0vKlZxH64RyGWN22lnrRRMuE=" providerId="None" clId="Web-{75789A26-E141-43CA-B7B3-778007F3DD36}" dt="2022-08-26T02:17:50.172" v="44" actId="20577"/>
          <ac:spMkLst>
            <pc:docMk/>
            <pc:sldMk cId="4137727842" sldId="337"/>
            <ac:spMk id="14" creationId="{524896A2-5E55-A616-0AB5-2FDAACC29C89}"/>
          </ac:spMkLst>
        </pc:spChg>
        <pc:spChg chg="add mod">
          <ac:chgData name="Alvaro Pendasrecondo (RMI)" userId="h6Xl73c1QHSnUD/1hcR0vKlZxH64RyGWN22lnrRRMuE=" providerId="None" clId="Web-{75789A26-E141-43CA-B7B3-778007F3DD36}" dt="2022-08-26T02:19:31.940" v="47" actId="20577"/>
          <ac:spMkLst>
            <pc:docMk/>
            <pc:sldMk cId="4137727842" sldId="337"/>
            <ac:spMk id="15" creationId="{8D841964-4B94-2822-F484-ADAD2EE14BC6}"/>
          </ac:spMkLst>
        </pc:spChg>
        <pc:spChg chg="add mod">
          <ac:chgData name="Alvaro Pendasrecondo (RMI)" userId="h6Xl73c1QHSnUD/1hcR0vKlZxH64RyGWN22lnrRRMuE=" providerId="None" clId="Web-{75789A26-E141-43CA-B7B3-778007F3DD36}" dt="2022-08-26T02:20:11.956" v="57" actId="20577"/>
          <ac:spMkLst>
            <pc:docMk/>
            <pc:sldMk cId="4137727842" sldId="337"/>
            <ac:spMk id="16" creationId="{467849DB-4648-FAE6-B84D-F88ED733FBFF}"/>
          </ac:spMkLst>
        </pc:spChg>
        <pc:spChg chg="add mod">
          <ac:chgData name="Alvaro Pendasrecondo (RMI)" userId="h6Xl73c1QHSnUD/1hcR0vKlZxH64RyGWN22lnrRRMuE=" providerId="None" clId="Web-{75789A26-E141-43CA-B7B3-778007F3DD36}" dt="2022-08-26T02:20:18.503" v="61" actId="20577"/>
          <ac:spMkLst>
            <pc:docMk/>
            <pc:sldMk cId="4137727842" sldId="337"/>
            <ac:spMk id="17" creationId="{00287BC3-20A9-CB2B-6C2B-C1DBD63F3269}"/>
          </ac:spMkLst>
        </pc:spChg>
        <pc:spChg chg="add mod">
          <ac:chgData name="Alvaro Pendasrecondo (RMI)" userId="h6Xl73c1QHSnUD/1hcR0vKlZxH64RyGWN22lnrRRMuE=" providerId="None" clId="Web-{75789A26-E141-43CA-B7B3-778007F3DD36}" dt="2022-08-26T02:20:15.066" v="60" actId="20577"/>
          <ac:spMkLst>
            <pc:docMk/>
            <pc:sldMk cId="4137727842" sldId="337"/>
            <ac:spMk id="18" creationId="{377CA770-7458-9879-1CF0-D0FF63515999}"/>
          </ac:spMkLst>
        </pc:spChg>
        <pc:spChg chg="add mod">
          <ac:chgData name="Alvaro Pendasrecondo (RMI)" userId="h6Xl73c1QHSnUD/1hcR0vKlZxH64RyGWN22lnrRRMuE=" providerId="None" clId="Web-{75789A26-E141-43CA-B7B3-778007F3DD36}" dt="2022-08-26T02:19:47.378" v="54" actId="20577"/>
          <ac:spMkLst>
            <pc:docMk/>
            <pc:sldMk cId="4137727842" sldId="337"/>
            <ac:spMk id="19" creationId="{9B548845-35F4-D67A-C729-CC19A05E6F79}"/>
          </ac:spMkLst>
        </pc:spChg>
        <pc:spChg chg="add mod">
          <ac:chgData name="Alvaro Pendasrecondo (RMI)" userId="h6Xl73c1QHSnUD/1hcR0vKlZxH64RyGWN22lnrRRMuE=" providerId="None" clId="Web-{75789A26-E141-43CA-B7B3-778007F3DD36}" dt="2022-08-26T02:36:29.135" v="214" actId="1076"/>
          <ac:spMkLst>
            <pc:docMk/>
            <pc:sldMk cId="4137727842" sldId="337"/>
            <ac:spMk id="21" creationId="{43923B43-DF9D-5290-ECF1-5409BFF3318D}"/>
          </ac:spMkLst>
        </pc:spChg>
        <pc:spChg chg="add mod">
          <ac:chgData name="Alvaro Pendasrecondo (RMI)" userId="h6Xl73c1QHSnUD/1hcR0vKlZxH64RyGWN22lnrRRMuE=" providerId="None" clId="Web-{75789A26-E141-43CA-B7B3-778007F3DD36}" dt="2022-08-26T02:37:13.511" v="224" actId="1076"/>
          <ac:spMkLst>
            <pc:docMk/>
            <pc:sldMk cId="4137727842" sldId="337"/>
            <ac:spMk id="22" creationId="{85EB15A2-0960-DC17-AEA7-CEAEDFB3040D}"/>
          </ac:spMkLst>
        </pc:spChg>
        <pc:spChg chg="add mod">
          <ac:chgData name="Alvaro Pendasrecondo (RMI)" userId="h6Xl73c1QHSnUD/1hcR0vKlZxH64RyGWN22lnrRRMuE=" providerId="None" clId="Web-{75789A26-E141-43CA-B7B3-778007F3DD36}" dt="2022-08-26T02:38:24.263" v="227" actId="20577"/>
          <ac:spMkLst>
            <pc:docMk/>
            <pc:sldMk cId="4137727842" sldId="337"/>
            <ac:spMk id="23" creationId="{938E2C7E-68D5-412C-7948-AF43A13A15C6}"/>
          </ac:spMkLst>
        </pc:spChg>
        <pc:spChg chg="add mod">
          <ac:chgData name="Alvaro Pendasrecondo (RMI)" userId="h6Xl73c1QHSnUD/1hcR0vKlZxH64RyGWN22lnrRRMuE=" providerId="None" clId="Web-{75789A26-E141-43CA-B7B3-778007F3DD36}" dt="2022-08-26T02:38:34.779" v="231" actId="20577"/>
          <ac:spMkLst>
            <pc:docMk/>
            <pc:sldMk cId="4137727842" sldId="337"/>
            <ac:spMk id="24" creationId="{CC4A4796-6335-72F4-1F4C-79CDEE4DD7A0}"/>
          </ac:spMkLst>
        </pc:spChg>
        <pc:spChg chg="add mod">
          <ac:chgData name="Alvaro Pendasrecondo (RMI)" userId="h6Xl73c1QHSnUD/1hcR0vKlZxH64RyGWN22lnrRRMuE=" providerId="None" clId="Web-{75789A26-E141-43CA-B7B3-778007F3DD36}" dt="2022-08-26T02:38:53.217" v="235" actId="20577"/>
          <ac:spMkLst>
            <pc:docMk/>
            <pc:sldMk cId="4137727842" sldId="337"/>
            <ac:spMk id="25" creationId="{13DF3117-171C-5354-418E-67A2BA45789E}"/>
          </ac:spMkLst>
        </pc:spChg>
        <pc:spChg chg="add mod">
          <ac:chgData name="Alvaro Pendasrecondo (RMI)" userId="h6Xl73c1QHSnUD/1hcR0vKlZxH64RyGWN22lnrRRMuE=" providerId="None" clId="Web-{75789A26-E141-43CA-B7B3-778007F3DD36}" dt="2022-08-26T02:38:57.514" v="237" actId="1076"/>
          <ac:spMkLst>
            <pc:docMk/>
            <pc:sldMk cId="4137727842" sldId="337"/>
            <ac:spMk id="26" creationId="{2ECEF62F-CF1C-4B46-E724-9BEFAB1D1DF0}"/>
          </ac:spMkLst>
        </pc:spChg>
      </pc:sldChg>
    </pc:docChg>
  </pc:docChgLst>
  <pc:docChgLst>
    <pc:chgData name="jaime fuster" userId="9G+WvecYw6E40o8X+VrJsdFdaNZBZSDwMFC/C5NpE5A=" providerId="None" clId="Web-{07B51DDF-F84D-4E30-A4C8-2BC550F7203A}"/>
    <pc:docChg chg="addSld modSld">
      <pc:chgData name="jaime fuster" userId="9G+WvecYw6E40o8X+VrJsdFdaNZBZSDwMFC/C5NpE5A=" providerId="None" clId="Web-{07B51DDF-F84D-4E30-A4C8-2BC550F7203A}" dt="2022-11-28T10:02:33.147" v="607" actId="1076"/>
      <pc:docMkLst>
        <pc:docMk/>
      </pc:docMkLst>
      <pc:sldChg chg="modSp">
        <pc:chgData name="jaime fuster" userId="9G+WvecYw6E40o8X+VrJsdFdaNZBZSDwMFC/C5NpE5A=" providerId="None" clId="Web-{07B51DDF-F84D-4E30-A4C8-2BC550F7203A}" dt="2022-11-28T10:01:49.771" v="601" actId="20577"/>
        <pc:sldMkLst>
          <pc:docMk/>
          <pc:sldMk cId="3901868855" sldId="256"/>
        </pc:sldMkLst>
        <pc:spChg chg="mod">
          <ac:chgData name="jaime fuster" userId="9G+WvecYw6E40o8X+VrJsdFdaNZBZSDwMFC/C5NpE5A=" providerId="None" clId="Web-{07B51DDF-F84D-4E30-A4C8-2BC550F7203A}" dt="2022-11-28T10:01:49.771" v="601" actId="20577"/>
          <ac:spMkLst>
            <pc:docMk/>
            <pc:sldMk cId="3901868855" sldId="256"/>
            <ac:spMk id="6" creationId="{D3174377-A420-1E27-8FF1-4819D79069CA}"/>
          </ac:spMkLst>
        </pc:spChg>
      </pc:sldChg>
      <pc:sldChg chg="modSp">
        <pc:chgData name="jaime fuster" userId="9G+WvecYw6E40o8X+VrJsdFdaNZBZSDwMFC/C5NpE5A=" providerId="None" clId="Web-{07B51DDF-F84D-4E30-A4C8-2BC550F7203A}" dt="2022-11-28T10:02:33.147" v="607" actId="1076"/>
        <pc:sldMkLst>
          <pc:docMk/>
          <pc:sldMk cId="2601959352" sldId="350"/>
        </pc:sldMkLst>
        <pc:picChg chg="mod">
          <ac:chgData name="jaime fuster" userId="9G+WvecYw6E40o8X+VrJsdFdaNZBZSDwMFC/C5NpE5A=" providerId="None" clId="Web-{07B51DDF-F84D-4E30-A4C8-2BC550F7203A}" dt="2022-11-28T10:02:33.147" v="607" actId="1076"/>
          <ac:picMkLst>
            <pc:docMk/>
            <pc:sldMk cId="2601959352" sldId="350"/>
            <ac:picMk id="9" creationId="{E7398B17-48FB-51BA-C06A-35427C9ED0A9}"/>
          </ac:picMkLst>
        </pc:picChg>
        <pc:picChg chg="mod">
          <ac:chgData name="jaime fuster" userId="9G+WvecYw6E40o8X+VrJsdFdaNZBZSDwMFC/C5NpE5A=" providerId="None" clId="Web-{07B51DDF-F84D-4E30-A4C8-2BC550F7203A}" dt="2022-11-28T10:02:22.303" v="605" actId="1076"/>
          <ac:picMkLst>
            <pc:docMk/>
            <pc:sldMk cId="2601959352" sldId="350"/>
            <ac:picMk id="13" creationId="{606FF399-D595-8F36-16B9-E41478309A7E}"/>
          </ac:picMkLst>
        </pc:picChg>
      </pc:sldChg>
      <pc:sldChg chg="modSp">
        <pc:chgData name="jaime fuster" userId="9G+WvecYw6E40o8X+VrJsdFdaNZBZSDwMFC/C5NpE5A=" providerId="None" clId="Web-{07B51DDF-F84D-4E30-A4C8-2BC550F7203A}" dt="2022-11-28T09:26:49.327" v="32" actId="20577"/>
        <pc:sldMkLst>
          <pc:docMk/>
          <pc:sldMk cId="2675929572" sldId="357"/>
        </pc:sldMkLst>
        <pc:spChg chg="mod">
          <ac:chgData name="jaime fuster" userId="9G+WvecYw6E40o8X+VrJsdFdaNZBZSDwMFC/C5NpE5A=" providerId="None" clId="Web-{07B51DDF-F84D-4E30-A4C8-2BC550F7203A}" dt="2022-11-28T09:26:49.327" v="32" actId="20577"/>
          <ac:spMkLst>
            <pc:docMk/>
            <pc:sldMk cId="2675929572" sldId="357"/>
            <ac:spMk id="9" creationId="{708ADACB-9906-1722-E739-6C929E599E3C}"/>
          </ac:spMkLst>
        </pc:spChg>
      </pc:sldChg>
      <pc:sldChg chg="addSp delSp">
        <pc:chgData name="jaime fuster" userId="9G+WvecYw6E40o8X+VrJsdFdaNZBZSDwMFC/C5NpE5A=" providerId="None" clId="Web-{07B51DDF-F84D-4E30-A4C8-2BC550F7203A}" dt="2022-11-28T09:21:43.192" v="1"/>
        <pc:sldMkLst>
          <pc:docMk/>
          <pc:sldMk cId="765038264" sldId="363"/>
        </pc:sldMkLst>
        <pc:spChg chg="add del">
          <ac:chgData name="jaime fuster" userId="9G+WvecYw6E40o8X+VrJsdFdaNZBZSDwMFC/C5NpE5A=" providerId="None" clId="Web-{07B51DDF-F84D-4E30-A4C8-2BC550F7203A}" dt="2022-11-28T09:21:43.192" v="1"/>
          <ac:spMkLst>
            <pc:docMk/>
            <pc:sldMk cId="765038264" sldId="363"/>
            <ac:spMk id="51" creationId="{265E9CE0-8351-CC92-1106-ABF049531D56}"/>
          </ac:spMkLst>
        </pc:spChg>
      </pc:sldChg>
      <pc:sldChg chg="modSp">
        <pc:chgData name="jaime fuster" userId="9G+WvecYw6E40o8X+VrJsdFdaNZBZSDwMFC/C5NpE5A=" providerId="None" clId="Web-{07B51DDF-F84D-4E30-A4C8-2BC550F7203A}" dt="2022-11-28T09:25:10.043" v="4" actId="20577"/>
        <pc:sldMkLst>
          <pc:docMk/>
          <pc:sldMk cId="3205351552" sldId="367"/>
        </pc:sldMkLst>
        <pc:spChg chg="mod">
          <ac:chgData name="jaime fuster" userId="9G+WvecYw6E40o8X+VrJsdFdaNZBZSDwMFC/C5NpE5A=" providerId="None" clId="Web-{07B51DDF-F84D-4E30-A4C8-2BC550F7203A}" dt="2022-11-28T09:25:10.043" v="4" actId="20577"/>
          <ac:spMkLst>
            <pc:docMk/>
            <pc:sldMk cId="3205351552" sldId="367"/>
            <ac:spMk id="7" creationId="{6D2238E0-30A1-FB21-AC7E-DE5CFC8BB28D}"/>
          </ac:spMkLst>
        </pc:spChg>
      </pc:sldChg>
      <pc:sldChg chg="addSp delSp modSp add replId">
        <pc:chgData name="jaime fuster" userId="9G+WvecYw6E40o8X+VrJsdFdaNZBZSDwMFC/C5NpE5A=" providerId="None" clId="Web-{07B51DDF-F84D-4E30-A4C8-2BC550F7203A}" dt="2022-11-28T09:58:30.389" v="587"/>
        <pc:sldMkLst>
          <pc:docMk/>
          <pc:sldMk cId="3687544782" sldId="369"/>
        </pc:sldMkLst>
        <pc:spChg chg="add del mod">
          <ac:chgData name="jaime fuster" userId="9G+WvecYw6E40o8X+VrJsdFdaNZBZSDwMFC/C5NpE5A=" providerId="None" clId="Web-{07B51DDF-F84D-4E30-A4C8-2BC550F7203A}" dt="2022-11-28T09:52:42.675" v="499"/>
          <ac:spMkLst>
            <pc:docMk/>
            <pc:sldMk cId="3687544782" sldId="369"/>
            <ac:spMk id="3" creationId="{A465C38B-19C7-11D7-2A5B-7A068C064D61}"/>
          </ac:spMkLst>
        </pc:spChg>
        <pc:spChg chg="mod">
          <ac:chgData name="jaime fuster" userId="9G+WvecYw6E40o8X+VrJsdFdaNZBZSDwMFC/C5NpE5A=" providerId="None" clId="Web-{07B51DDF-F84D-4E30-A4C8-2BC550F7203A}" dt="2022-11-28T09:44:40.284" v="368" actId="1076"/>
          <ac:spMkLst>
            <pc:docMk/>
            <pc:sldMk cId="3687544782" sldId="369"/>
            <ac:spMk id="8" creationId="{A14DB67D-6969-8C33-6C53-16E3661A9342}"/>
          </ac:spMkLst>
        </pc:spChg>
        <pc:spChg chg="mod">
          <ac:chgData name="jaime fuster" userId="9G+WvecYw6E40o8X+VrJsdFdaNZBZSDwMFC/C5NpE5A=" providerId="None" clId="Web-{07B51DDF-F84D-4E30-A4C8-2BC550F7203A}" dt="2022-11-28T09:44:40.300" v="369" actId="1076"/>
          <ac:spMkLst>
            <pc:docMk/>
            <pc:sldMk cId="3687544782" sldId="369"/>
            <ac:spMk id="9" creationId="{AB8FE129-BC6A-DDFF-C1E9-BCA11BF96144}"/>
          </ac:spMkLst>
        </pc:spChg>
        <pc:spChg chg="mod">
          <ac:chgData name="jaime fuster" userId="9G+WvecYw6E40o8X+VrJsdFdaNZBZSDwMFC/C5NpE5A=" providerId="None" clId="Web-{07B51DDF-F84D-4E30-A4C8-2BC550F7203A}" dt="2022-11-28T09:44:40.300" v="370" actId="1076"/>
          <ac:spMkLst>
            <pc:docMk/>
            <pc:sldMk cId="3687544782" sldId="369"/>
            <ac:spMk id="10" creationId="{26720345-43C7-FF9C-6E5C-F49B8B02DF00}"/>
          </ac:spMkLst>
        </pc:spChg>
        <pc:spChg chg="mod">
          <ac:chgData name="jaime fuster" userId="9G+WvecYw6E40o8X+VrJsdFdaNZBZSDwMFC/C5NpE5A=" providerId="None" clId="Web-{07B51DDF-F84D-4E30-A4C8-2BC550F7203A}" dt="2022-11-28T09:35:55.283" v="181" actId="1076"/>
          <ac:spMkLst>
            <pc:docMk/>
            <pc:sldMk cId="3687544782" sldId="369"/>
            <ac:spMk id="11" creationId="{E4D502CB-0167-13F1-E874-C988654DBDB5}"/>
          </ac:spMkLst>
        </pc:spChg>
        <pc:spChg chg="add del mod">
          <ac:chgData name="jaime fuster" userId="9G+WvecYw6E40o8X+VrJsdFdaNZBZSDwMFC/C5NpE5A=" providerId="None" clId="Web-{07B51DDF-F84D-4E30-A4C8-2BC550F7203A}" dt="2022-11-28T09:52:39.940" v="496"/>
          <ac:spMkLst>
            <pc:docMk/>
            <pc:sldMk cId="3687544782" sldId="369"/>
            <ac:spMk id="13" creationId="{6C9D9B4C-5A5A-B9B5-4916-E41EC1D12AB7}"/>
          </ac:spMkLst>
        </pc:spChg>
        <pc:spChg chg="add del mod">
          <ac:chgData name="jaime fuster" userId="9G+WvecYw6E40o8X+VrJsdFdaNZBZSDwMFC/C5NpE5A=" providerId="None" clId="Web-{07B51DDF-F84D-4E30-A4C8-2BC550F7203A}" dt="2022-11-28T09:52:39.940" v="495"/>
          <ac:spMkLst>
            <pc:docMk/>
            <pc:sldMk cId="3687544782" sldId="369"/>
            <ac:spMk id="15" creationId="{F56E5E58-F713-EE5E-8970-70FDC0DF34EE}"/>
          </ac:spMkLst>
        </pc:spChg>
        <pc:spChg chg="mod">
          <ac:chgData name="jaime fuster" userId="9G+WvecYw6E40o8X+VrJsdFdaNZBZSDwMFC/C5NpE5A=" providerId="None" clId="Web-{07B51DDF-F84D-4E30-A4C8-2BC550F7203A}" dt="2022-11-28T09:44:40.440" v="379" actId="1076"/>
          <ac:spMkLst>
            <pc:docMk/>
            <pc:sldMk cId="3687544782" sldId="369"/>
            <ac:spMk id="24" creationId="{6626E89B-B5B2-40CE-451F-DE752E583FF0}"/>
          </ac:spMkLst>
        </pc:spChg>
        <pc:spChg chg="mod">
          <ac:chgData name="jaime fuster" userId="9G+WvecYw6E40o8X+VrJsdFdaNZBZSDwMFC/C5NpE5A=" providerId="None" clId="Web-{07B51DDF-F84D-4E30-A4C8-2BC550F7203A}" dt="2022-11-28T09:44:40.472" v="381" actId="1076"/>
          <ac:spMkLst>
            <pc:docMk/>
            <pc:sldMk cId="3687544782" sldId="369"/>
            <ac:spMk id="26" creationId="{E7B6F050-3F8C-1D44-742B-B45E7AE4A06F}"/>
          </ac:spMkLst>
        </pc:spChg>
        <pc:spChg chg="mod">
          <ac:chgData name="jaime fuster" userId="9G+WvecYw6E40o8X+VrJsdFdaNZBZSDwMFC/C5NpE5A=" providerId="None" clId="Web-{07B51DDF-F84D-4E30-A4C8-2BC550F7203A}" dt="2022-11-28T09:44:40.503" v="384" actId="1076"/>
          <ac:spMkLst>
            <pc:docMk/>
            <pc:sldMk cId="3687544782" sldId="369"/>
            <ac:spMk id="29" creationId="{C87617D3-93B1-5F11-2509-F825D5B1BD47}"/>
          </ac:spMkLst>
        </pc:spChg>
        <pc:spChg chg="mod">
          <ac:chgData name="jaime fuster" userId="9G+WvecYw6E40o8X+VrJsdFdaNZBZSDwMFC/C5NpE5A=" providerId="None" clId="Web-{07B51DDF-F84D-4E30-A4C8-2BC550F7203A}" dt="2022-11-28T09:44:40.565" v="389" actId="1076"/>
          <ac:spMkLst>
            <pc:docMk/>
            <pc:sldMk cId="3687544782" sldId="369"/>
            <ac:spMk id="34" creationId="{A6E7F13A-D00B-965E-1596-16A20C4AFB76}"/>
          </ac:spMkLst>
        </pc:spChg>
        <pc:spChg chg="mod">
          <ac:chgData name="jaime fuster" userId="9G+WvecYw6E40o8X+VrJsdFdaNZBZSDwMFC/C5NpE5A=" providerId="None" clId="Web-{07B51DDF-F84D-4E30-A4C8-2BC550F7203A}" dt="2022-11-28T09:44:40.597" v="391" actId="1076"/>
          <ac:spMkLst>
            <pc:docMk/>
            <pc:sldMk cId="3687544782" sldId="369"/>
            <ac:spMk id="36" creationId="{7EBEDCB7-C128-E528-530B-78CD8B4FCD90}"/>
          </ac:spMkLst>
        </pc:spChg>
        <pc:spChg chg="mod">
          <ac:chgData name="jaime fuster" userId="9G+WvecYw6E40o8X+VrJsdFdaNZBZSDwMFC/C5NpE5A=" providerId="None" clId="Web-{07B51DDF-F84D-4E30-A4C8-2BC550F7203A}" dt="2022-11-28T09:44:40.612" v="392" actId="1076"/>
          <ac:spMkLst>
            <pc:docMk/>
            <pc:sldMk cId="3687544782" sldId="369"/>
            <ac:spMk id="37" creationId="{995EC4D1-07FD-7E5B-8F2A-2051C35ED0BE}"/>
          </ac:spMkLst>
        </pc:spChg>
        <pc:spChg chg="add del mod">
          <ac:chgData name="jaime fuster" userId="9G+WvecYw6E40o8X+VrJsdFdaNZBZSDwMFC/C5NpE5A=" providerId="None" clId="Web-{07B51DDF-F84D-4E30-A4C8-2BC550F7203A}" dt="2022-11-28T09:52:42.675" v="498"/>
          <ac:spMkLst>
            <pc:docMk/>
            <pc:sldMk cId="3687544782" sldId="369"/>
            <ac:spMk id="50" creationId="{088E9FE1-2141-2F1F-3EF6-2A627356214A}"/>
          </ac:spMkLst>
        </pc:spChg>
        <pc:spChg chg="add del mod">
          <ac:chgData name="jaime fuster" userId="9G+WvecYw6E40o8X+VrJsdFdaNZBZSDwMFC/C5NpE5A=" providerId="None" clId="Web-{07B51DDF-F84D-4E30-A4C8-2BC550F7203A}" dt="2022-11-28T09:52:39.940" v="488"/>
          <ac:spMkLst>
            <pc:docMk/>
            <pc:sldMk cId="3687544782" sldId="369"/>
            <ac:spMk id="52" creationId="{97F13253-2895-9997-DAD5-9BF08FA7F23D}"/>
          </ac:spMkLst>
        </pc:spChg>
        <pc:spChg chg="add del mod">
          <ac:chgData name="jaime fuster" userId="9G+WvecYw6E40o8X+VrJsdFdaNZBZSDwMFC/C5NpE5A=" providerId="None" clId="Web-{07B51DDF-F84D-4E30-A4C8-2BC550F7203A}" dt="2022-11-28T09:52:42.675" v="497"/>
          <ac:spMkLst>
            <pc:docMk/>
            <pc:sldMk cId="3687544782" sldId="369"/>
            <ac:spMk id="53" creationId="{90449842-2C38-4F1E-E6FF-526851FF10AC}"/>
          </ac:spMkLst>
        </pc:spChg>
        <pc:spChg chg="add del mod">
          <ac:chgData name="jaime fuster" userId="9G+WvecYw6E40o8X+VrJsdFdaNZBZSDwMFC/C5NpE5A=" providerId="None" clId="Web-{07B51DDF-F84D-4E30-A4C8-2BC550F7203A}" dt="2022-11-28T09:52:39.940" v="487"/>
          <ac:spMkLst>
            <pc:docMk/>
            <pc:sldMk cId="3687544782" sldId="369"/>
            <ac:spMk id="54" creationId="{9AE7A5F9-1553-7272-9B3E-3F52E41096B4}"/>
          </ac:spMkLst>
        </pc:spChg>
        <pc:spChg chg="add del mod">
          <ac:chgData name="jaime fuster" userId="9G+WvecYw6E40o8X+VrJsdFdaNZBZSDwMFC/C5NpE5A=" providerId="None" clId="Web-{07B51DDF-F84D-4E30-A4C8-2BC550F7203A}" dt="2022-11-28T09:52:45.362" v="500"/>
          <ac:spMkLst>
            <pc:docMk/>
            <pc:sldMk cId="3687544782" sldId="369"/>
            <ac:spMk id="59" creationId="{48AF0B94-FB36-3825-79B1-FF78E7E7EA00}"/>
          </ac:spMkLst>
        </pc:spChg>
        <pc:spChg chg="add mod">
          <ac:chgData name="jaime fuster" userId="9G+WvecYw6E40o8X+VrJsdFdaNZBZSDwMFC/C5NpE5A=" providerId="None" clId="Web-{07B51DDF-F84D-4E30-A4C8-2BC550F7203A}" dt="2022-11-28T09:58:08.310" v="573" actId="1076"/>
          <ac:spMkLst>
            <pc:docMk/>
            <pc:sldMk cId="3687544782" sldId="369"/>
            <ac:spMk id="63" creationId="{05A45C86-9B73-C362-4A3A-71A7B26ED781}"/>
          </ac:spMkLst>
        </pc:spChg>
        <pc:spChg chg="add mod">
          <ac:chgData name="jaime fuster" userId="9G+WvecYw6E40o8X+VrJsdFdaNZBZSDwMFC/C5NpE5A=" providerId="None" clId="Web-{07B51DDF-F84D-4E30-A4C8-2BC550F7203A}" dt="2022-11-28T09:58:08.326" v="574" actId="1076"/>
          <ac:spMkLst>
            <pc:docMk/>
            <pc:sldMk cId="3687544782" sldId="369"/>
            <ac:spMk id="65" creationId="{9E343C55-90C1-3A65-1D83-F7A57994C975}"/>
          </ac:spMkLst>
        </pc:spChg>
        <pc:spChg chg="add mod">
          <ac:chgData name="jaime fuster" userId="9G+WvecYw6E40o8X+VrJsdFdaNZBZSDwMFC/C5NpE5A=" providerId="None" clId="Web-{07B51DDF-F84D-4E30-A4C8-2BC550F7203A}" dt="2022-11-28T09:58:08.389" v="577" actId="1076"/>
          <ac:spMkLst>
            <pc:docMk/>
            <pc:sldMk cId="3687544782" sldId="369"/>
            <ac:spMk id="71" creationId="{FF5B3D60-F061-15A7-51EB-BF5BE7FB358A}"/>
          </ac:spMkLst>
        </pc:spChg>
        <pc:spChg chg="add mod">
          <ac:chgData name="jaime fuster" userId="9G+WvecYw6E40o8X+VrJsdFdaNZBZSDwMFC/C5NpE5A=" providerId="None" clId="Web-{07B51DDF-F84D-4E30-A4C8-2BC550F7203A}" dt="2022-11-28T09:58:08.404" v="578" actId="1076"/>
          <ac:spMkLst>
            <pc:docMk/>
            <pc:sldMk cId="3687544782" sldId="369"/>
            <ac:spMk id="73" creationId="{1B0B2C6A-23C4-74F6-AC1D-84A84196B112}"/>
          </ac:spMkLst>
        </pc:spChg>
        <pc:spChg chg="add mod">
          <ac:chgData name="jaime fuster" userId="9G+WvecYw6E40o8X+VrJsdFdaNZBZSDwMFC/C5NpE5A=" providerId="None" clId="Web-{07B51DDF-F84D-4E30-A4C8-2BC550F7203A}" dt="2022-11-28T09:58:08.420" v="579" actId="1076"/>
          <ac:spMkLst>
            <pc:docMk/>
            <pc:sldMk cId="3687544782" sldId="369"/>
            <ac:spMk id="75" creationId="{99BC6846-9817-B836-1A06-0DEAB0A9A0C4}"/>
          </ac:spMkLst>
        </pc:spChg>
        <pc:spChg chg="add mod">
          <ac:chgData name="jaime fuster" userId="9G+WvecYw6E40o8X+VrJsdFdaNZBZSDwMFC/C5NpE5A=" providerId="None" clId="Web-{07B51DDF-F84D-4E30-A4C8-2BC550F7203A}" dt="2022-11-28T09:58:30.389" v="587"/>
          <ac:spMkLst>
            <pc:docMk/>
            <pc:sldMk cId="3687544782" sldId="369"/>
            <ac:spMk id="77" creationId="{69527F91-EF02-1309-0974-22CF374A2D76}"/>
          </ac:spMkLst>
        </pc:spChg>
        <pc:picChg chg="mod">
          <ac:chgData name="jaime fuster" userId="9G+WvecYw6E40o8X+VrJsdFdaNZBZSDwMFC/C5NpE5A=" providerId="None" clId="Web-{07B51DDF-F84D-4E30-A4C8-2BC550F7203A}" dt="2022-11-28T09:44:40.628" v="393" actId="1076"/>
          <ac:picMkLst>
            <pc:docMk/>
            <pc:sldMk cId="3687544782" sldId="369"/>
            <ac:picMk id="7" creationId="{B4DDC3B1-2FCE-4157-0922-F6AB4590E6F5}"/>
          </ac:picMkLst>
        </pc:picChg>
        <pc:picChg chg="mod">
          <ac:chgData name="jaime fuster" userId="9G+WvecYw6E40o8X+VrJsdFdaNZBZSDwMFC/C5NpE5A=" providerId="None" clId="Web-{07B51DDF-F84D-4E30-A4C8-2BC550F7203A}" dt="2022-11-28T09:44:40.315" v="371" actId="1076"/>
          <ac:picMkLst>
            <pc:docMk/>
            <pc:sldMk cId="3687544782" sldId="369"/>
            <ac:picMk id="16" creationId="{6784F6C1-F4D2-EE9C-E79E-D9C197DCD3AA}"/>
          </ac:picMkLst>
        </pc:picChg>
        <pc:picChg chg="mod">
          <ac:chgData name="jaime fuster" userId="9G+WvecYw6E40o8X+VrJsdFdaNZBZSDwMFC/C5NpE5A=" providerId="None" clId="Web-{07B51DDF-F84D-4E30-A4C8-2BC550F7203A}" dt="2022-11-28T09:44:40.331" v="372" actId="1076"/>
          <ac:picMkLst>
            <pc:docMk/>
            <pc:sldMk cId="3687544782" sldId="369"/>
            <ac:picMk id="17" creationId="{87AD45D1-1E95-F424-9B35-89C366464F28}"/>
          </ac:picMkLst>
        </pc:picChg>
        <pc:picChg chg="mod">
          <ac:chgData name="jaime fuster" userId="9G+WvecYw6E40o8X+VrJsdFdaNZBZSDwMFC/C5NpE5A=" providerId="None" clId="Web-{07B51DDF-F84D-4E30-A4C8-2BC550F7203A}" dt="2022-11-28T09:44:40.393" v="376" actId="1076"/>
          <ac:picMkLst>
            <pc:docMk/>
            <pc:sldMk cId="3687544782" sldId="369"/>
            <ac:picMk id="21" creationId="{EA32DED4-A519-8958-6B20-505022426FA7}"/>
          </ac:picMkLst>
        </pc:picChg>
        <pc:picChg chg="mod">
          <ac:chgData name="jaime fuster" userId="9G+WvecYw6E40o8X+VrJsdFdaNZBZSDwMFC/C5NpE5A=" providerId="None" clId="Web-{07B51DDF-F84D-4E30-A4C8-2BC550F7203A}" dt="2022-11-28T09:44:40.472" v="382" actId="1076"/>
          <ac:picMkLst>
            <pc:docMk/>
            <pc:sldMk cId="3687544782" sldId="369"/>
            <ac:picMk id="27" creationId="{C6375EDB-2CC4-95E3-9260-1E1F1DB673B3}"/>
          </ac:picMkLst>
        </pc:picChg>
        <pc:picChg chg="mod">
          <ac:chgData name="jaime fuster" userId="9G+WvecYw6E40o8X+VrJsdFdaNZBZSDwMFC/C5NpE5A=" providerId="None" clId="Web-{07B51DDF-F84D-4E30-A4C8-2BC550F7203A}" dt="2022-11-28T09:44:40.519" v="385" actId="1076"/>
          <ac:picMkLst>
            <pc:docMk/>
            <pc:sldMk cId="3687544782" sldId="369"/>
            <ac:picMk id="30" creationId="{A44A8D2D-C85B-105A-96B7-5BCEAD0DB7E7}"/>
          </ac:picMkLst>
        </pc:picChg>
        <pc:picChg chg="mod">
          <ac:chgData name="jaime fuster" userId="9G+WvecYw6E40o8X+VrJsdFdaNZBZSDwMFC/C5NpE5A=" providerId="None" clId="Web-{07B51DDF-F84D-4E30-A4C8-2BC550F7203A}" dt="2022-11-28T09:44:40.534" v="387" actId="1076"/>
          <ac:picMkLst>
            <pc:docMk/>
            <pc:sldMk cId="3687544782" sldId="369"/>
            <ac:picMk id="32" creationId="{A182D2B5-8EEE-4CDB-4C14-4D9CD22863E5}"/>
          </ac:picMkLst>
        </pc:picChg>
        <pc:picChg chg="mod">
          <ac:chgData name="jaime fuster" userId="9G+WvecYw6E40o8X+VrJsdFdaNZBZSDwMFC/C5NpE5A=" providerId="None" clId="Web-{07B51DDF-F84D-4E30-A4C8-2BC550F7203A}" dt="2022-11-28T09:44:40.581" v="390" actId="1076"/>
          <ac:picMkLst>
            <pc:docMk/>
            <pc:sldMk cId="3687544782" sldId="369"/>
            <ac:picMk id="35" creationId="{B22B66B0-F469-349D-0B95-C6BDDD9A2C45}"/>
          </ac:picMkLst>
        </pc:picChg>
        <pc:picChg chg="add del mod">
          <ac:chgData name="jaime fuster" userId="9G+WvecYw6E40o8X+VrJsdFdaNZBZSDwMFC/C5NpE5A=" providerId="None" clId="Web-{07B51DDF-F84D-4E30-A4C8-2BC550F7203A}" dt="2022-11-28T09:52:39.940" v="494"/>
          <ac:picMkLst>
            <pc:docMk/>
            <pc:sldMk cId="3687544782" sldId="369"/>
            <ac:picMk id="39" creationId="{E4E7971A-5FD7-76D9-41DB-0E64F9376418}"/>
          </ac:picMkLst>
        </pc:picChg>
        <pc:picChg chg="add del mod">
          <ac:chgData name="jaime fuster" userId="9G+WvecYw6E40o8X+VrJsdFdaNZBZSDwMFC/C5NpE5A=" providerId="None" clId="Web-{07B51DDF-F84D-4E30-A4C8-2BC550F7203A}" dt="2022-11-28T09:52:39.940" v="493"/>
          <ac:picMkLst>
            <pc:docMk/>
            <pc:sldMk cId="3687544782" sldId="369"/>
            <ac:picMk id="41" creationId="{ABD73899-D4A4-6FB5-A4C9-813A877A7130}"/>
          </ac:picMkLst>
        </pc:picChg>
        <pc:picChg chg="add del mod">
          <ac:chgData name="jaime fuster" userId="9G+WvecYw6E40o8X+VrJsdFdaNZBZSDwMFC/C5NpE5A=" providerId="None" clId="Web-{07B51DDF-F84D-4E30-A4C8-2BC550F7203A}" dt="2022-11-28T09:52:39.940" v="492"/>
          <ac:picMkLst>
            <pc:docMk/>
            <pc:sldMk cId="3687544782" sldId="369"/>
            <ac:picMk id="43" creationId="{F001C0BD-DF92-DFE2-FFB6-714AAB4F6CFB}"/>
          </ac:picMkLst>
        </pc:picChg>
        <pc:picChg chg="add del mod">
          <ac:chgData name="jaime fuster" userId="9G+WvecYw6E40o8X+VrJsdFdaNZBZSDwMFC/C5NpE5A=" providerId="None" clId="Web-{07B51DDF-F84D-4E30-A4C8-2BC550F7203A}" dt="2022-11-28T09:52:39.940" v="491"/>
          <ac:picMkLst>
            <pc:docMk/>
            <pc:sldMk cId="3687544782" sldId="369"/>
            <ac:picMk id="45" creationId="{2313481D-922A-E95F-8F78-469B137DCEBB}"/>
          </ac:picMkLst>
        </pc:picChg>
        <pc:picChg chg="add del mod">
          <ac:chgData name="jaime fuster" userId="9G+WvecYw6E40o8X+VrJsdFdaNZBZSDwMFC/C5NpE5A=" providerId="None" clId="Web-{07B51DDF-F84D-4E30-A4C8-2BC550F7203A}" dt="2022-11-28T09:52:39.940" v="490"/>
          <ac:picMkLst>
            <pc:docMk/>
            <pc:sldMk cId="3687544782" sldId="369"/>
            <ac:picMk id="47" creationId="{7C0B8AF3-C4FD-3436-B8AE-5131CB2341FE}"/>
          </ac:picMkLst>
        </pc:picChg>
        <pc:picChg chg="add del mod">
          <ac:chgData name="jaime fuster" userId="9G+WvecYw6E40o8X+VrJsdFdaNZBZSDwMFC/C5NpE5A=" providerId="None" clId="Web-{07B51DDF-F84D-4E30-A4C8-2BC550F7203A}" dt="2022-11-28T09:52:39.940" v="489"/>
          <ac:picMkLst>
            <pc:docMk/>
            <pc:sldMk cId="3687544782" sldId="369"/>
            <ac:picMk id="49" creationId="{09C4A2BB-9490-9ECA-8D3A-D773691428B1}"/>
          </ac:picMkLst>
        </pc:picChg>
        <pc:picChg chg="add del mod">
          <ac:chgData name="jaime fuster" userId="9G+WvecYw6E40o8X+VrJsdFdaNZBZSDwMFC/C5NpE5A=" providerId="None" clId="Web-{07B51DDF-F84D-4E30-A4C8-2BC550F7203A}" dt="2022-11-28T09:52:39.940" v="486"/>
          <ac:picMkLst>
            <pc:docMk/>
            <pc:sldMk cId="3687544782" sldId="369"/>
            <ac:picMk id="56" creationId="{4FE7FA1D-8A6E-2B21-D687-5E50301C44F3}"/>
          </ac:picMkLst>
        </pc:picChg>
        <pc:picChg chg="add del mod">
          <ac:chgData name="jaime fuster" userId="9G+WvecYw6E40o8X+VrJsdFdaNZBZSDwMFC/C5NpE5A=" providerId="None" clId="Web-{07B51DDF-F84D-4E30-A4C8-2BC550F7203A}" dt="2022-11-28T09:52:39.940" v="485"/>
          <ac:picMkLst>
            <pc:docMk/>
            <pc:sldMk cId="3687544782" sldId="369"/>
            <ac:picMk id="58" creationId="{5D207C44-2286-9315-570E-F537EAA5AA5F}"/>
          </ac:picMkLst>
        </pc:picChg>
        <pc:picChg chg="add mod">
          <ac:chgData name="jaime fuster" userId="9G+WvecYw6E40o8X+VrJsdFdaNZBZSDwMFC/C5NpE5A=" providerId="None" clId="Web-{07B51DDF-F84D-4E30-A4C8-2BC550F7203A}" dt="2022-11-28T09:58:08.310" v="572" actId="1076"/>
          <ac:picMkLst>
            <pc:docMk/>
            <pc:sldMk cId="3687544782" sldId="369"/>
            <ac:picMk id="61" creationId="{EC3345DC-2053-362D-2E8B-E2F2B1884604}"/>
          </ac:picMkLst>
        </pc:picChg>
        <pc:picChg chg="add mod">
          <ac:chgData name="jaime fuster" userId="9G+WvecYw6E40o8X+VrJsdFdaNZBZSDwMFC/C5NpE5A=" providerId="None" clId="Web-{07B51DDF-F84D-4E30-A4C8-2BC550F7203A}" dt="2022-11-28T09:58:08.342" v="575" actId="1076"/>
          <ac:picMkLst>
            <pc:docMk/>
            <pc:sldMk cId="3687544782" sldId="369"/>
            <ac:picMk id="67" creationId="{BB083406-FA3A-34A0-A63B-A5AA145331CD}"/>
          </ac:picMkLst>
        </pc:picChg>
        <pc:picChg chg="add mod">
          <ac:chgData name="jaime fuster" userId="9G+WvecYw6E40o8X+VrJsdFdaNZBZSDwMFC/C5NpE5A=" providerId="None" clId="Web-{07B51DDF-F84D-4E30-A4C8-2BC550F7203A}" dt="2022-11-28T09:58:08.373" v="576" actId="1076"/>
          <ac:picMkLst>
            <pc:docMk/>
            <pc:sldMk cId="3687544782" sldId="369"/>
            <ac:picMk id="69" creationId="{1071717C-9F2D-928C-3937-84D5B6E11476}"/>
          </ac:picMkLst>
        </pc:picChg>
        <pc:cxnChg chg="mod">
          <ac:chgData name="jaime fuster" userId="9G+WvecYw6E40o8X+VrJsdFdaNZBZSDwMFC/C5NpE5A=" providerId="None" clId="Web-{07B51DDF-F84D-4E30-A4C8-2BC550F7203A}" dt="2022-11-28T09:44:40.347" v="373" actId="1076"/>
          <ac:cxnSpMkLst>
            <pc:docMk/>
            <pc:sldMk cId="3687544782" sldId="369"/>
            <ac:cxnSpMk id="18" creationId="{F6F5E336-AC7E-01ED-BFC9-9C3F1712E0A0}"/>
          </ac:cxnSpMkLst>
        </pc:cxnChg>
        <pc:cxnChg chg="mod">
          <ac:chgData name="jaime fuster" userId="9G+WvecYw6E40o8X+VrJsdFdaNZBZSDwMFC/C5NpE5A=" providerId="None" clId="Web-{07B51DDF-F84D-4E30-A4C8-2BC550F7203A}" dt="2022-11-28T09:44:40.362" v="374" actId="1076"/>
          <ac:cxnSpMkLst>
            <pc:docMk/>
            <pc:sldMk cId="3687544782" sldId="369"/>
            <ac:cxnSpMk id="19" creationId="{0A874344-7B32-1551-FD50-4408AC30D8F4}"/>
          </ac:cxnSpMkLst>
        </pc:cxnChg>
        <pc:cxnChg chg="mod">
          <ac:chgData name="jaime fuster" userId="9G+WvecYw6E40o8X+VrJsdFdaNZBZSDwMFC/C5NpE5A=" providerId="None" clId="Web-{07B51DDF-F84D-4E30-A4C8-2BC550F7203A}" dt="2022-11-28T09:44:40.378" v="375" actId="1076"/>
          <ac:cxnSpMkLst>
            <pc:docMk/>
            <pc:sldMk cId="3687544782" sldId="369"/>
            <ac:cxnSpMk id="20" creationId="{737A47E3-D79D-CA22-4E90-D1A241FAB4C4}"/>
          </ac:cxnSpMkLst>
        </pc:cxnChg>
        <pc:cxnChg chg="mod">
          <ac:chgData name="jaime fuster" userId="9G+WvecYw6E40o8X+VrJsdFdaNZBZSDwMFC/C5NpE5A=" providerId="None" clId="Web-{07B51DDF-F84D-4E30-A4C8-2BC550F7203A}" dt="2022-11-28T09:44:40.409" v="377" actId="1076"/>
          <ac:cxnSpMkLst>
            <pc:docMk/>
            <pc:sldMk cId="3687544782" sldId="369"/>
            <ac:cxnSpMk id="22" creationId="{83FAC405-E80F-CC81-9E55-39E0A4DF0245}"/>
          </ac:cxnSpMkLst>
        </pc:cxnChg>
        <pc:cxnChg chg="mod">
          <ac:chgData name="jaime fuster" userId="9G+WvecYw6E40o8X+VrJsdFdaNZBZSDwMFC/C5NpE5A=" providerId="None" clId="Web-{07B51DDF-F84D-4E30-A4C8-2BC550F7203A}" dt="2022-11-28T09:44:40.425" v="378" actId="1076"/>
          <ac:cxnSpMkLst>
            <pc:docMk/>
            <pc:sldMk cId="3687544782" sldId="369"/>
            <ac:cxnSpMk id="23" creationId="{A283AEFE-7F4E-581B-177A-E3A58D72BDFB}"/>
          </ac:cxnSpMkLst>
        </pc:cxnChg>
        <pc:cxnChg chg="mod">
          <ac:chgData name="jaime fuster" userId="9G+WvecYw6E40o8X+VrJsdFdaNZBZSDwMFC/C5NpE5A=" providerId="None" clId="Web-{07B51DDF-F84D-4E30-A4C8-2BC550F7203A}" dt="2022-11-28T09:44:40.440" v="380" actId="1076"/>
          <ac:cxnSpMkLst>
            <pc:docMk/>
            <pc:sldMk cId="3687544782" sldId="369"/>
            <ac:cxnSpMk id="25" creationId="{35356A44-9B77-27CC-ED48-F41AE278B227}"/>
          </ac:cxnSpMkLst>
        </pc:cxnChg>
        <pc:cxnChg chg="mod">
          <ac:chgData name="jaime fuster" userId="9G+WvecYw6E40o8X+VrJsdFdaNZBZSDwMFC/C5NpE5A=" providerId="None" clId="Web-{07B51DDF-F84D-4E30-A4C8-2BC550F7203A}" dt="2022-11-28T09:44:40.487" v="383" actId="1076"/>
          <ac:cxnSpMkLst>
            <pc:docMk/>
            <pc:sldMk cId="3687544782" sldId="369"/>
            <ac:cxnSpMk id="28" creationId="{0811CE1B-62A2-048F-27A6-A17E507F684D}"/>
          </ac:cxnSpMkLst>
        </pc:cxnChg>
        <pc:cxnChg chg="mod">
          <ac:chgData name="jaime fuster" userId="9G+WvecYw6E40o8X+VrJsdFdaNZBZSDwMFC/C5NpE5A=" providerId="None" clId="Web-{07B51DDF-F84D-4E30-A4C8-2BC550F7203A}" dt="2022-11-28T09:44:40.519" v="386" actId="1076"/>
          <ac:cxnSpMkLst>
            <pc:docMk/>
            <pc:sldMk cId="3687544782" sldId="369"/>
            <ac:cxnSpMk id="31" creationId="{F9135582-9C55-3442-FCD1-214B50583B76}"/>
          </ac:cxnSpMkLst>
        </pc:cxnChg>
        <pc:cxnChg chg="mod">
          <ac:chgData name="jaime fuster" userId="9G+WvecYw6E40o8X+VrJsdFdaNZBZSDwMFC/C5NpE5A=" providerId="None" clId="Web-{07B51DDF-F84D-4E30-A4C8-2BC550F7203A}" dt="2022-11-28T09:44:40.550" v="388" actId="1076"/>
          <ac:cxnSpMkLst>
            <pc:docMk/>
            <pc:sldMk cId="3687544782" sldId="369"/>
            <ac:cxnSpMk id="33" creationId="{3DBF4E0B-E38A-F99D-7BC2-83CE86966EF3}"/>
          </ac:cxnSpMkLst>
        </pc:cxnChg>
      </pc:sldChg>
      <pc:sldChg chg="modSp">
        <pc:chgData name="jaime fuster" userId="9G+WvecYw6E40o8X+VrJsdFdaNZBZSDwMFC/C5NpE5A=" providerId="None" clId="Web-{07B51DDF-F84D-4E30-A4C8-2BC550F7203A}" dt="2022-11-28T10:00:09.705" v="594" actId="20577"/>
        <pc:sldMkLst>
          <pc:docMk/>
          <pc:sldMk cId="814639122" sldId="370"/>
        </pc:sldMkLst>
        <pc:spChg chg="mod">
          <ac:chgData name="jaime fuster" userId="9G+WvecYw6E40o8X+VrJsdFdaNZBZSDwMFC/C5NpE5A=" providerId="None" clId="Web-{07B51DDF-F84D-4E30-A4C8-2BC550F7203A}" dt="2022-11-28T10:00:09.705" v="594" actId="20577"/>
          <ac:spMkLst>
            <pc:docMk/>
            <pc:sldMk cId="814639122" sldId="370"/>
            <ac:spMk id="3" creationId="{A465C38B-19C7-11D7-2A5B-7A068C064D61}"/>
          </ac:spMkLst>
        </pc:spChg>
        <pc:spChg chg="mod">
          <ac:chgData name="jaime fuster" userId="9G+WvecYw6E40o8X+VrJsdFdaNZBZSDwMFC/C5NpE5A=" providerId="None" clId="Web-{07B51DDF-F84D-4E30-A4C8-2BC550F7203A}" dt="2022-11-28T09:51:47.267" v="462" actId="1076"/>
          <ac:spMkLst>
            <pc:docMk/>
            <pc:sldMk cId="814639122" sldId="370"/>
            <ac:spMk id="13" creationId="{6C9D9B4C-5A5A-B9B5-4916-E41EC1D12AB7}"/>
          </ac:spMkLst>
        </pc:spChg>
        <pc:spChg chg="mod">
          <ac:chgData name="jaime fuster" userId="9G+WvecYw6E40o8X+VrJsdFdaNZBZSDwMFC/C5NpE5A=" providerId="None" clId="Web-{07B51DDF-F84D-4E30-A4C8-2BC550F7203A}" dt="2022-11-28T09:51:47.282" v="463" actId="1076"/>
          <ac:spMkLst>
            <pc:docMk/>
            <pc:sldMk cId="814639122" sldId="370"/>
            <ac:spMk id="15" creationId="{F56E5E58-F713-EE5E-8970-70FDC0DF34EE}"/>
          </ac:spMkLst>
        </pc:spChg>
        <pc:spChg chg="mod">
          <ac:chgData name="jaime fuster" userId="9G+WvecYw6E40o8X+VrJsdFdaNZBZSDwMFC/C5NpE5A=" providerId="None" clId="Web-{07B51DDF-F84D-4E30-A4C8-2BC550F7203A}" dt="2022-11-28T09:52:06.392" v="475" actId="1076"/>
          <ac:spMkLst>
            <pc:docMk/>
            <pc:sldMk cId="814639122" sldId="370"/>
            <ac:spMk id="50" creationId="{088E9FE1-2141-2F1F-3EF6-2A627356214A}"/>
          </ac:spMkLst>
        </pc:spChg>
        <pc:spChg chg="mod">
          <ac:chgData name="jaime fuster" userId="9G+WvecYw6E40o8X+VrJsdFdaNZBZSDwMFC/C5NpE5A=" providerId="None" clId="Web-{07B51DDF-F84D-4E30-A4C8-2BC550F7203A}" dt="2022-11-28T09:52:06.408" v="476" actId="1076"/>
          <ac:spMkLst>
            <pc:docMk/>
            <pc:sldMk cId="814639122" sldId="370"/>
            <ac:spMk id="52" creationId="{97F13253-2895-9997-DAD5-9BF08FA7F23D}"/>
          </ac:spMkLst>
        </pc:spChg>
        <pc:spChg chg="mod">
          <ac:chgData name="jaime fuster" userId="9G+WvecYw6E40o8X+VrJsdFdaNZBZSDwMFC/C5NpE5A=" providerId="None" clId="Web-{07B51DDF-F84D-4E30-A4C8-2BC550F7203A}" dt="2022-11-28T09:52:06.424" v="477" actId="1076"/>
          <ac:spMkLst>
            <pc:docMk/>
            <pc:sldMk cId="814639122" sldId="370"/>
            <ac:spMk id="53" creationId="{90449842-2C38-4F1E-E6FF-526851FF10AC}"/>
          </ac:spMkLst>
        </pc:spChg>
        <pc:spChg chg="mod">
          <ac:chgData name="jaime fuster" userId="9G+WvecYw6E40o8X+VrJsdFdaNZBZSDwMFC/C5NpE5A=" providerId="None" clId="Web-{07B51DDF-F84D-4E30-A4C8-2BC550F7203A}" dt="2022-11-28T09:52:06.439" v="478" actId="1076"/>
          <ac:spMkLst>
            <pc:docMk/>
            <pc:sldMk cId="814639122" sldId="370"/>
            <ac:spMk id="54" creationId="{9AE7A5F9-1553-7272-9B3E-3F52E41096B4}"/>
          </ac:spMkLst>
        </pc:spChg>
        <pc:spChg chg="mod">
          <ac:chgData name="jaime fuster" userId="9G+WvecYw6E40o8X+VrJsdFdaNZBZSDwMFC/C5NpE5A=" providerId="None" clId="Web-{07B51DDF-F84D-4E30-A4C8-2BC550F7203A}" dt="2022-11-28T09:59:08.078" v="593" actId="20577"/>
          <ac:spMkLst>
            <pc:docMk/>
            <pc:sldMk cId="814639122" sldId="370"/>
            <ac:spMk id="59" creationId="{48AF0B94-FB36-3825-79B1-FF78E7E7EA00}"/>
          </ac:spMkLst>
        </pc:spChg>
        <pc:picChg chg="mod">
          <ac:chgData name="jaime fuster" userId="9G+WvecYw6E40o8X+VrJsdFdaNZBZSDwMFC/C5NpE5A=" providerId="None" clId="Web-{07B51DDF-F84D-4E30-A4C8-2BC550F7203A}" dt="2022-11-28T09:51:47.298" v="464" actId="1076"/>
          <ac:picMkLst>
            <pc:docMk/>
            <pc:sldMk cId="814639122" sldId="370"/>
            <ac:picMk id="39" creationId="{E4E7971A-5FD7-76D9-41DB-0E64F9376418}"/>
          </ac:picMkLst>
        </pc:picChg>
        <pc:picChg chg="mod">
          <ac:chgData name="jaime fuster" userId="9G+WvecYw6E40o8X+VrJsdFdaNZBZSDwMFC/C5NpE5A=" providerId="None" clId="Web-{07B51DDF-F84D-4E30-A4C8-2BC550F7203A}" dt="2022-11-28T09:51:47.314" v="465" actId="1076"/>
          <ac:picMkLst>
            <pc:docMk/>
            <pc:sldMk cId="814639122" sldId="370"/>
            <ac:picMk id="41" creationId="{ABD73899-D4A4-6FB5-A4C9-813A877A7130}"/>
          </ac:picMkLst>
        </pc:picChg>
        <pc:picChg chg="mod">
          <ac:chgData name="jaime fuster" userId="9G+WvecYw6E40o8X+VrJsdFdaNZBZSDwMFC/C5NpE5A=" providerId="None" clId="Web-{07B51DDF-F84D-4E30-A4C8-2BC550F7203A}" dt="2022-11-28T09:51:47.329" v="466" actId="1076"/>
          <ac:picMkLst>
            <pc:docMk/>
            <pc:sldMk cId="814639122" sldId="370"/>
            <ac:picMk id="43" creationId="{F001C0BD-DF92-DFE2-FFB6-714AAB4F6CFB}"/>
          </ac:picMkLst>
        </pc:picChg>
        <pc:picChg chg="mod">
          <ac:chgData name="jaime fuster" userId="9G+WvecYw6E40o8X+VrJsdFdaNZBZSDwMFC/C5NpE5A=" providerId="None" clId="Web-{07B51DDF-F84D-4E30-A4C8-2BC550F7203A}" dt="2022-11-28T09:51:47.345" v="467" actId="1076"/>
          <ac:picMkLst>
            <pc:docMk/>
            <pc:sldMk cId="814639122" sldId="370"/>
            <ac:picMk id="45" creationId="{2313481D-922A-E95F-8F78-469B137DCEBB}"/>
          </ac:picMkLst>
        </pc:picChg>
        <pc:picChg chg="mod">
          <ac:chgData name="jaime fuster" userId="9G+WvecYw6E40o8X+VrJsdFdaNZBZSDwMFC/C5NpE5A=" providerId="None" clId="Web-{07B51DDF-F84D-4E30-A4C8-2BC550F7203A}" dt="2022-11-28T09:51:47.361" v="468" actId="1076"/>
          <ac:picMkLst>
            <pc:docMk/>
            <pc:sldMk cId="814639122" sldId="370"/>
            <ac:picMk id="47" creationId="{7C0B8AF3-C4FD-3436-B8AE-5131CB2341FE}"/>
          </ac:picMkLst>
        </pc:picChg>
        <pc:picChg chg="mod">
          <ac:chgData name="jaime fuster" userId="9G+WvecYw6E40o8X+VrJsdFdaNZBZSDwMFC/C5NpE5A=" providerId="None" clId="Web-{07B51DDF-F84D-4E30-A4C8-2BC550F7203A}" dt="2022-11-28T09:51:47.361" v="469" actId="1076"/>
          <ac:picMkLst>
            <pc:docMk/>
            <pc:sldMk cId="814639122" sldId="370"/>
            <ac:picMk id="49" creationId="{09C4A2BB-9490-9ECA-8D3A-D773691428B1}"/>
          </ac:picMkLst>
        </pc:picChg>
        <pc:picChg chg="mod">
          <ac:chgData name="jaime fuster" userId="9G+WvecYw6E40o8X+VrJsdFdaNZBZSDwMFC/C5NpE5A=" providerId="None" clId="Web-{07B51DDF-F84D-4E30-A4C8-2BC550F7203A}" dt="2022-11-28T09:52:06.455" v="479" actId="1076"/>
          <ac:picMkLst>
            <pc:docMk/>
            <pc:sldMk cId="814639122" sldId="370"/>
            <ac:picMk id="56" creationId="{4FE7FA1D-8A6E-2B21-D687-5E50301C44F3}"/>
          </ac:picMkLst>
        </pc:picChg>
        <pc:picChg chg="mod">
          <ac:chgData name="jaime fuster" userId="9G+WvecYw6E40o8X+VrJsdFdaNZBZSDwMFC/C5NpE5A=" providerId="None" clId="Web-{07B51DDF-F84D-4E30-A4C8-2BC550F7203A}" dt="2022-11-28T09:52:06.471" v="480" actId="1076"/>
          <ac:picMkLst>
            <pc:docMk/>
            <pc:sldMk cId="814639122" sldId="370"/>
            <ac:picMk id="58" creationId="{5D207C44-2286-9315-570E-F537EAA5AA5F}"/>
          </ac:picMkLst>
        </pc:picChg>
      </pc:sldChg>
    </pc:docChg>
  </pc:docChgLst>
  <pc:docChgLst>
    <pc:chgData name="jaime fuster" userId="9G+WvecYw6E40o8X+VrJsdFdaNZBZSDwMFC/C5NpE5A=" providerId="None" clId="Web-{2C2711C7-DDA0-44F3-AFFE-A471A4B39677}"/>
    <pc:docChg chg="addSld modSld sldOrd">
      <pc:chgData name="jaime fuster" userId="9G+WvecYw6E40o8X+VrJsdFdaNZBZSDwMFC/C5NpE5A=" providerId="None" clId="Web-{2C2711C7-DDA0-44F3-AFFE-A471A4B39677}" dt="2022-09-01T07:51:13.785" v="131" actId="1076"/>
      <pc:docMkLst>
        <pc:docMk/>
      </pc:docMkLst>
      <pc:sldChg chg="addSp modSp">
        <pc:chgData name="jaime fuster" userId="9G+WvecYw6E40o8X+VrJsdFdaNZBZSDwMFC/C5NpE5A=" providerId="None" clId="Web-{2C2711C7-DDA0-44F3-AFFE-A471A4B39677}" dt="2022-09-01T07:51:13.785" v="131" actId="1076"/>
        <pc:sldMkLst>
          <pc:docMk/>
          <pc:sldMk cId="681808609" sldId="319"/>
        </pc:sldMkLst>
        <pc:spChg chg="mod">
          <ac:chgData name="jaime fuster" userId="9G+WvecYw6E40o8X+VrJsdFdaNZBZSDwMFC/C5NpE5A=" providerId="None" clId="Web-{2C2711C7-DDA0-44F3-AFFE-A471A4B39677}" dt="2022-09-01T07:51:13.785" v="131" actId="1076"/>
          <ac:spMkLst>
            <pc:docMk/>
            <pc:sldMk cId="681808609" sldId="319"/>
            <ac:spMk id="8" creationId="{1D6F786B-A574-D816-83B5-B8129AB29953}"/>
          </ac:spMkLst>
        </pc:spChg>
        <pc:spChg chg="add">
          <ac:chgData name="jaime fuster" userId="9G+WvecYw6E40o8X+VrJsdFdaNZBZSDwMFC/C5NpE5A=" providerId="None" clId="Web-{2C2711C7-DDA0-44F3-AFFE-A471A4B39677}" dt="2022-09-01T07:50:58.597" v="130"/>
          <ac:spMkLst>
            <pc:docMk/>
            <pc:sldMk cId="681808609" sldId="319"/>
            <ac:spMk id="9" creationId="{2B2135E0-7482-12AA-5B79-1C77F9CC3143}"/>
          </ac:spMkLst>
        </pc:spChg>
      </pc:sldChg>
      <pc:sldChg chg="addSp modSp">
        <pc:chgData name="jaime fuster" userId="9G+WvecYw6E40o8X+VrJsdFdaNZBZSDwMFC/C5NpE5A=" providerId="None" clId="Web-{2C2711C7-DDA0-44F3-AFFE-A471A4B39677}" dt="2022-09-01T07:50:46.206" v="129" actId="1076"/>
        <pc:sldMkLst>
          <pc:docMk/>
          <pc:sldMk cId="3759036235" sldId="320"/>
        </pc:sldMkLst>
        <pc:spChg chg="add mod">
          <ac:chgData name="jaime fuster" userId="9G+WvecYw6E40o8X+VrJsdFdaNZBZSDwMFC/C5NpE5A=" providerId="None" clId="Web-{2C2711C7-DDA0-44F3-AFFE-A471A4B39677}" dt="2022-09-01T07:50:46.206" v="129" actId="1076"/>
          <ac:spMkLst>
            <pc:docMk/>
            <pc:sldMk cId="3759036235" sldId="320"/>
            <ac:spMk id="8" creationId="{1FD72FC0-29D3-EC00-2163-A4D712480F04}"/>
          </ac:spMkLst>
        </pc:spChg>
        <pc:spChg chg="mod">
          <ac:chgData name="jaime fuster" userId="9G+WvecYw6E40o8X+VrJsdFdaNZBZSDwMFC/C5NpE5A=" providerId="None" clId="Web-{2C2711C7-DDA0-44F3-AFFE-A471A4B39677}" dt="2022-09-01T07:50:46.190" v="128" actId="1076"/>
          <ac:spMkLst>
            <pc:docMk/>
            <pc:sldMk cId="3759036235" sldId="320"/>
            <ac:spMk id="16" creationId="{22502B8E-5A07-F67C-8537-AF877A95BD04}"/>
          </ac:spMkLst>
        </pc:spChg>
        <pc:spChg chg="mod">
          <ac:chgData name="jaime fuster" userId="9G+WvecYw6E40o8X+VrJsdFdaNZBZSDwMFC/C5NpE5A=" providerId="None" clId="Web-{2C2711C7-DDA0-44F3-AFFE-A471A4B39677}" dt="2022-09-01T07:40:20.324" v="35" actId="1076"/>
          <ac:spMkLst>
            <pc:docMk/>
            <pc:sldMk cId="3759036235" sldId="320"/>
            <ac:spMk id="23" creationId="{94C0E8DE-9D51-46A3-D2D4-A906D43E09C4}"/>
          </ac:spMkLst>
        </pc:spChg>
        <pc:cxnChg chg="mod">
          <ac:chgData name="jaime fuster" userId="9G+WvecYw6E40o8X+VrJsdFdaNZBZSDwMFC/C5NpE5A=" providerId="None" clId="Web-{2C2711C7-DDA0-44F3-AFFE-A471A4B39677}" dt="2022-09-01T07:41:07.263" v="40" actId="14100"/>
          <ac:cxnSpMkLst>
            <pc:docMk/>
            <pc:sldMk cId="3759036235" sldId="320"/>
            <ac:cxnSpMk id="15" creationId="{10F3FADC-268C-5E07-7425-0B5CB862D1A2}"/>
          </ac:cxnSpMkLst>
        </pc:cxnChg>
        <pc:cxnChg chg="mod">
          <ac:chgData name="jaime fuster" userId="9G+WvecYw6E40o8X+VrJsdFdaNZBZSDwMFC/C5NpE5A=" providerId="None" clId="Web-{2C2711C7-DDA0-44F3-AFFE-A471A4B39677}" dt="2022-09-01T07:41:23.373" v="41" actId="14100"/>
          <ac:cxnSpMkLst>
            <pc:docMk/>
            <pc:sldMk cId="3759036235" sldId="320"/>
            <ac:cxnSpMk id="18" creationId="{665AC65F-D80B-E935-D1F8-8AE3A1B7AF4A}"/>
          </ac:cxnSpMkLst>
        </pc:cxnChg>
      </pc:sldChg>
      <pc:sldChg chg="modSp">
        <pc:chgData name="jaime fuster" userId="9G+WvecYw6E40o8X+VrJsdFdaNZBZSDwMFC/C5NpE5A=" providerId="None" clId="Web-{2C2711C7-DDA0-44F3-AFFE-A471A4B39677}" dt="2022-09-01T07:43:07.330" v="65" actId="20577"/>
        <pc:sldMkLst>
          <pc:docMk/>
          <pc:sldMk cId="2962546523" sldId="339"/>
        </pc:sldMkLst>
        <pc:spChg chg="mod">
          <ac:chgData name="jaime fuster" userId="9G+WvecYw6E40o8X+VrJsdFdaNZBZSDwMFC/C5NpE5A=" providerId="None" clId="Web-{2C2711C7-DDA0-44F3-AFFE-A471A4B39677}" dt="2022-09-01T07:43:07.330" v="65" actId="20577"/>
          <ac:spMkLst>
            <pc:docMk/>
            <pc:sldMk cId="2962546523" sldId="339"/>
            <ac:spMk id="7" creationId="{EBD04F0C-017D-368A-2F05-11BBF0B15846}"/>
          </ac:spMkLst>
        </pc:spChg>
      </pc:sldChg>
      <pc:sldChg chg="addSp modSp">
        <pc:chgData name="jaime fuster" userId="9G+WvecYw6E40o8X+VrJsdFdaNZBZSDwMFC/C5NpE5A=" providerId="None" clId="Web-{2C2711C7-DDA0-44F3-AFFE-A471A4B39677}" dt="2022-09-01T07:44:02.488" v="67" actId="1076"/>
        <pc:sldMkLst>
          <pc:docMk/>
          <pc:sldMk cId="2601959352" sldId="350"/>
        </pc:sldMkLst>
        <pc:spChg chg="mod">
          <ac:chgData name="jaime fuster" userId="9G+WvecYw6E40o8X+VrJsdFdaNZBZSDwMFC/C5NpE5A=" providerId="None" clId="Web-{2C2711C7-DDA0-44F3-AFFE-A471A4B39677}" dt="2022-09-01T07:44:02.488" v="67" actId="1076"/>
          <ac:spMkLst>
            <pc:docMk/>
            <pc:sldMk cId="2601959352" sldId="350"/>
            <ac:spMk id="11" creationId="{DA1AB897-31CE-5FCE-6067-BFB2E455D52F}"/>
          </ac:spMkLst>
        </pc:spChg>
        <pc:picChg chg="add mod modCrop">
          <ac:chgData name="jaime fuster" userId="9G+WvecYw6E40o8X+VrJsdFdaNZBZSDwMFC/C5NpE5A=" providerId="None" clId="Web-{2C2711C7-DDA0-44F3-AFFE-A471A4B39677}" dt="2022-09-01T07:38:27.742" v="19" actId="1076"/>
          <ac:picMkLst>
            <pc:docMk/>
            <pc:sldMk cId="2601959352" sldId="350"/>
            <ac:picMk id="3" creationId="{51AA6C05-0E29-FFFD-0D6A-737685044171}"/>
          </ac:picMkLst>
        </pc:picChg>
      </pc:sldChg>
      <pc:sldChg chg="modSp add ord replId">
        <pc:chgData name="jaime fuster" userId="9G+WvecYw6E40o8X+VrJsdFdaNZBZSDwMFC/C5NpE5A=" providerId="None" clId="Web-{2C2711C7-DDA0-44F3-AFFE-A471A4B39677}" dt="2022-09-01T07:48:42.014" v="117" actId="20577"/>
        <pc:sldMkLst>
          <pc:docMk/>
          <pc:sldMk cId="1130137998" sldId="351"/>
        </pc:sldMkLst>
        <pc:spChg chg="mod">
          <ac:chgData name="jaime fuster" userId="9G+WvecYw6E40o8X+VrJsdFdaNZBZSDwMFC/C5NpE5A=" providerId="None" clId="Web-{2C2711C7-DDA0-44F3-AFFE-A471A4B39677}" dt="2022-09-01T07:48:42.014" v="117" actId="20577"/>
          <ac:spMkLst>
            <pc:docMk/>
            <pc:sldMk cId="1130137998" sldId="351"/>
            <ac:spMk id="2" creationId="{E0BF58E5-6C40-1940-98BB-CEEBCE6959CD}"/>
          </ac:spMkLst>
        </pc:spChg>
      </pc:sldChg>
    </pc:docChg>
  </pc:docChgLst>
  <pc:docChgLst>
    <pc:chgData name="Álvaro Pendás Recondo" userId="R4vM/4ncKHwd29/IzBKt2K4RJvNDyT5GZ5hwTNHNmX0=" providerId="None" clId="Web-{27E8EF76-78F1-4F4E-A5BA-0B5675D785C2}"/>
    <pc:docChg chg="addSld delSld modSld">
      <pc:chgData name="Álvaro Pendás Recondo" userId="R4vM/4ncKHwd29/IzBKt2K4RJvNDyT5GZ5hwTNHNmX0=" providerId="None" clId="Web-{27E8EF76-78F1-4F4E-A5BA-0B5675D785C2}" dt="2022-11-28T10:00:09.299" v="33"/>
      <pc:docMkLst>
        <pc:docMk/>
      </pc:docMkLst>
      <pc:sldChg chg="modSp">
        <pc:chgData name="Álvaro Pendás Recondo" userId="R4vM/4ncKHwd29/IzBKt2K4RJvNDyT5GZ5hwTNHNmX0=" providerId="None" clId="Web-{27E8EF76-78F1-4F4E-A5BA-0B5675D785C2}" dt="2022-11-28T09:59:23.734" v="31" actId="14100"/>
        <pc:sldMkLst>
          <pc:docMk/>
          <pc:sldMk cId="1249972423" sldId="323"/>
        </pc:sldMkLst>
        <pc:spChg chg="mod">
          <ac:chgData name="Álvaro Pendás Recondo" userId="R4vM/4ncKHwd29/IzBKt2K4RJvNDyT5GZ5hwTNHNmX0=" providerId="None" clId="Web-{27E8EF76-78F1-4F4E-A5BA-0B5675D785C2}" dt="2022-11-28T09:59:23.734" v="31" actId="14100"/>
          <ac:spMkLst>
            <pc:docMk/>
            <pc:sldMk cId="1249972423" sldId="323"/>
            <ac:spMk id="7" creationId="{D5CE8636-2A0A-DD9A-8903-AB544F0BF26F}"/>
          </ac:spMkLst>
        </pc:spChg>
      </pc:sldChg>
      <pc:sldChg chg="del">
        <pc:chgData name="Álvaro Pendás Recondo" userId="R4vM/4ncKHwd29/IzBKt2K4RJvNDyT5GZ5hwTNHNmX0=" providerId="None" clId="Web-{27E8EF76-78F1-4F4E-A5BA-0B5675D785C2}" dt="2022-11-28T10:00:07.643" v="32"/>
        <pc:sldMkLst>
          <pc:docMk/>
          <pc:sldMk cId="4003007549" sldId="324"/>
        </pc:sldMkLst>
      </pc:sldChg>
      <pc:sldChg chg="del">
        <pc:chgData name="Álvaro Pendás Recondo" userId="R4vM/4ncKHwd29/IzBKt2K4RJvNDyT5GZ5hwTNHNmX0=" providerId="None" clId="Web-{27E8EF76-78F1-4F4E-A5BA-0B5675D785C2}" dt="2022-11-28T10:00:09.299" v="33"/>
        <pc:sldMkLst>
          <pc:docMk/>
          <pc:sldMk cId="1738908265" sldId="348"/>
        </pc:sldMkLst>
      </pc:sldChg>
      <pc:sldChg chg="modSp">
        <pc:chgData name="Álvaro Pendás Recondo" userId="R4vM/4ncKHwd29/IzBKt2K4RJvNDyT5GZ5hwTNHNmX0=" providerId="None" clId="Web-{27E8EF76-78F1-4F4E-A5BA-0B5675D785C2}" dt="2022-11-28T09:50:48.245" v="26" actId="1076"/>
        <pc:sldMkLst>
          <pc:docMk/>
          <pc:sldMk cId="3687544782" sldId="369"/>
        </pc:sldMkLst>
        <pc:spChg chg="mod">
          <ac:chgData name="Álvaro Pendás Recondo" userId="R4vM/4ncKHwd29/IzBKt2K4RJvNDyT5GZ5hwTNHNmX0=" providerId="None" clId="Web-{27E8EF76-78F1-4F4E-A5BA-0B5675D785C2}" dt="2022-11-28T09:50:39.416" v="18" actId="1076"/>
          <ac:spMkLst>
            <pc:docMk/>
            <pc:sldMk cId="3687544782" sldId="369"/>
            <ac:spMk id="3" creationId="{A465C38B-19C7-11D7-2A5B-7A068C064D61}"/>
          </ac:spMkLst>
        </pc:spChg>
        <pc:spChg chg="mod">
          <ac:chgData name="Álvaro Pendás Recondo" userId="R4vM/4ncKHwd29/IzBKt2K4RJvNDyT5GZ5hwTNHNmX0=" providerId="None" clId="Web-{27E8EF76-78F1-4F4E-A5BA-0B5675D785C2}" dt="2022-11-28T09:50:48.136" v="19" actId="1076"/>
          <ac:spMkLst>
            <pc:docMk/>
            <pc:sldMk cId="3687544782" sldId="369"/>
            <ac:spMk id="13" creationId="{6C9D9B4C-5A5A-B9B5-4916-E41EC1D12AB7}"/>
          </ac:spMkLst>
        </pc:spChg>
        <pc:spChg chg="mod">
          <ac:chgData name="Álvaro Pendás Recondo" userId="R4vM/4ncKHwd29/IzBKt2K4RJvNDyT5GZ5hwTNHNmX0=" providerId="None" clId="Web-{27E8EF76-78F1-4F4E-A5BA-0B5675D785C2}" dt="2022-11-28T09:50:48.151" v="20" actId="1076"/>
          <ac:spMkLst>
            <pc:docMk/>
            <pc:sldMk cId="3687544782" sldId="369"/>
            <ac:spMk id="15" creationId="{F56E5E58-F713-EE5E-8970-70FDC0DF34EE}"/>
          </ac:spMkLst>
        </pc:spChg>
        <pc:spChg chg="mod">
          <ac:chgData name="Álvaro Pendás Recondo" userId="R4vM/4ncKHwd29/IzBKt2K4RJvNDyT5GZ5hwTNHNmX0=" providerId="None" clId="Web-{27E8EF76-78F1-4F4E-A5BA-0B5675D785C2}" dt="2022-11-28T09:49:55.867" v="0" actId="20577"/>
          <ac:spMkLst>
            <pc:docMk/>
            <pc:sldMk cId="3687544782" sldId="369"/>
            <ac:spMk id="59" creationId="{48AF0B94-FB36-3825-79B1-FF78E7E7EA00}"/>
          </ac:spMkLst>
        </pc:spChg>
        <pc:picChg chg="mod">
          <ac:chgData name="Álvaro Pendás Recondo" userId="R4vM/4ncKHwd29/IzBKt2K4RJvNDyT5GZ5hwTNHNmX0=" providerId="None" clId="Web-{27E8EF76-78F1-4F4E-A5BA-0B5675D785C2}" dt="2022-11-28T09:50:48.167" v="21" actId="1076"/>
          <ac:picMkLst>
            <pc:docMk/>
            <pc:sldMk cId="3687544782" sldId="369"/>
            <ac:picMk id="39" creationId="{E4E7971A-5FD7-76D9-41DB-0E64F9376418}"/>
          </ac:picMkLst>
        </pc:picChg>
        <pc:picChg chg="mod">
          <ac:chgData name="Álvaro Pendás Recondo" userId="R4vM/4ncKHwd29/IzBKt2K4RJvNDyT5GZ5hwTNHNmX0=" providerId="None" clId="Web-{27E8EF76-78F1-4F4E-A5BA-0B5675D785C2}" dt="2022-11-28T09:50:48.183" v="22" actId="1076"/>
          <ac:picMkLst>
            <pc:docMk/>
            <pc:sldMk cId="3687544782" sldId="369"/>
            <ac:picMk id="41" creationId="{ABD73899-D4A4-6FB5-A4C9-813A877A7130}"/>
          </ac:picMkLst>
        </pc:picChg>
        <pc:picChg chg="mod">
          <ac:chgData name="Álvaro Pendás Recondo" userId="R4vM/4ncKHwd29/IzBKt2K4RJvNDyT5GZ5hwTNHNmX0=" providerId="None" clId="Web-{27E8EF76-78F1-4F4E-A5BA-0B5675D785C2}" dt="2022-11-28T09:50:48.198" v="23" actId="1076"/>
          <ac:picMkLst>
            <pc:docMk/>
            <pc:sldMk cId="3687544782" sldId="369"/>
            <ac:picMk id="43" creationId="{F001C0BD-DF92-DFE2-FFB6-714AAB4F6CFB}"/>
          </ac:picMkLst>
        </pc:picChg>
        <pc:picChg chg="mod">
          <ac:chgData name="Álvaro Pendás Recondo" userId="R4vM/4ncKHwd29/IzBKt2K4RJvNDyT5GZ5hwTNHNmX0=" providerId="None" clId="Web-{27E8EF76-78F1-4F4E-A5BA-0B5675D785C2}" dt="2022-11-28T09:50:48.214" v="24" actId="1076"/>
          <ac:picMkLst>
            <pc:docMk/>
            <pc:sldMk cId="3687544782" sldId="369"/>
            <ac:picMk id="45" creationId="{2313481D-922A-E95F-8F78-469B137DCEBB}"/>
          </ac:picMkLst>
        </pc:picChg>
        <pc:picChg chg="mod">
          <ac:chgData name="Álvaro Pendás Recondo" userId="R4vM/4ncKHwd29/IzBKt2K4RJvNDyT5GZ5hwTNHNmX0=" providerId="None" clId="Web-{27E8EF76-78F1-4F4E-A5BA-0B5675D785C2}" dt="2022-11-28T09:50:48.230" v="25" actId="1076"/>
          <ac:picMkLst>
            <pc:docMk/>
            <pc:sldMk cId="3687544782" sldId="369"/>
            <ac:picMk id="47" creationId="{7C0B8AF3-C4FD-3436-B8AE-5131CB2341FE}"/>
          </ac:picMkLst>
        </pc:picChg>
        <pc:picChg chg="mod">
          <ac:chgData name="Álvaro Pendás Recondo" userId="R4vM/4ncKHwd29/IzBKt2K4RJvNDyT5GZ5hwTNHNmX0=" providerId="None" clId="Web-{27E8EF76-78F1-4F4E-A5BA-0B5675D785C2}" dt="2022-11-28T09:50:48.245" v="26" actId="1076"/>
          <ac:picMkLst>
            <pc:docMk/>
            <pc:sldMk cId="3687544782" sldId="369"/>
            <ac:picMk id="49" creationId="{09C4A2BB-9490-9ECA-8D3A-D773691428B1}"/>
          </ac:picMkLst>
        </pc:picChg>
      </pc:sldChg>
      <pc:sldChg chg="add replId">
        <pc:chgData name="Álvaro Pendás Recondo" userId="R4vM/4ncKHwd29/IzBKt2K4RJvNDyT5GZ5hwTNHNmX0=" providerId="None" clId="Web-{27E8EF76-78F1-4F4E-A5BA-0B5675D785C2}" dt="2022-11-28T09:50:55.761" v="27"/>
        <pc:sldMkLst>
          <pc:docMk/>
          <pc:sldMk cId="814639122" sldId="370"/>
        </pc:sldMkLst>
      </pc:sldChg>
    </pc:docChg>
  </pc:docChgLst>
  <pc:docChgLst>
    <pc:chgData name="jaime fuster" userId="9G+WvecYw6E40o8X+VrJsdFdaNZBZSDwMFC/C5NpE5A=" providerId="None" clId="Web-{00CDF475-64F3-472E-982E-13461FB99160}"/>
    <pc:docChg chg="addSld delSld modSld">
      <pc:chgData name="jaime fuster" userId="9G+WvecYw6E40o8X+VrJsdFdaNZBZSDwMFC/C5NpE5A=" providerId="None" clId="Web-{00CDF475-64F3-472E-982E-13461FB99160}" dt="2022-11-07T08:36:01.315" v="69" actId="1076"/>
      <pc:docMkLst>
        <pc:docMk/>
      </pc:docMkLst>
      <pc:sldChg chg="addSp delSp modSp mod modShow">
        <pc:chgData name="jaime fuster" userId="9G+WvecYw6E40o8X+VrJsdFdaNZBZSDwMFC/C5NpE5A=" providerId="None" clId="Web-{00CDF475-64F3-472E-982E-13461FB99160}" dt="2022-11-07T08:31:20.196" v="27"/>
        <pc:sldMkLst>
          <pc:docMk/>
          <pc:sldMk cId="1180600017" sldId="342"/>
        </pc:sldMkLst>
        <pc:picChg chg="add del mod">
          <ac:chgData name="jaime fuster" userId="9G+WvecYw6E40o8X+VrJsdFdaNZBZSDwMFC/C5NpE5A=" providerId="None" clId="Web-{00CDF475-64F3-472E-982E-13461FB99160}" dt="2022-11-07T08:30:19.429" v="3"/>
          <ac:picMkLst>
            <pc:docMk/>
            <pc:sldMk cId="1180600017" sldId="342"/>
            <ac:picMk id="3" creationId="{966A27E1-1066-9575-A8BB-98715AEF9E83}"/>
          </ac:picMkLst>
        </pc:picChg>
        <pc:picChg chg="add del">
          <ac:chgData name="jaime fuster" userId="9G+WvecYw6E40o8X+VrJsdFdaNZBZSDwMFC/C5NpE5A=" providerId="None" clId="Web-{00CDF475-64F3-472E-982E-13461FB99160}" dt="2022-11-07T08:30:14.131" v="1"/>
          <ac:picMkLst>
            <pc:docMk/>
            <pc:sldMk cId="1180600017" sldId="342"/>
            <ac:picMk id="8" creationId="{05BEE073-385B-45B2-6EAB-E39F54D93958}"/>
          </ac:picMkLst>
        </pc:picChg>
      </pc:sldChg>
      <pc:sldChg chg="addSp delSp modSp add replId">
        <pc:chgData name="jaime fuster" userId="9G+WvecYw6E40o8X+VrJsdFdaNZBZSDwMFC/C5NpE5A=" providerId="None" clId="Web-{00CDF475-64F3-472E-982E-13461FB99160}" dt="2022-11-07T08:31:01.867" v="26" actId="1076"/>
        <pc:sldMkLst>
          <pc:docMk/>
          <pc:sldMk cId="1443290399" sldId="352"/>
        </pc:sldMkLst>
        <pc:spChg chg="del">
          <ac:chgData name="jaime fuster" userId="9G+WvecYw6E40o8X+VrJsdFdaNZBZSDwMFC/C5NpE5A=" providerId="None" clId="Web-{00CDF475-64F3-472E-982E-13461FB99160}" dt="2022-11-07T08:30:35.851" v="17"/>
          <ac:spMkLst>
            <pc:docMk/>
            <pc:sldMk cId="1443290399" sldId="352"/>
            <ac:spMk id="9" creationId="{68ECB2AC-7DF2-2FF3-B3A8-2FB9D17B14BA}"/>
          </ac:spMkLst>
        </pc:spChg>
        <pc:spChg chg="del">
          <ac:chgData name="jaime fuster" userId="9G+WvecYw6E40o8X+VrJsdFdaNZBZSDwMFC/C5NpE5A=" providerId="None" clId="Web-{00CDF475-64F3-472E-982E-13461FB99160}" dt="2022-11-07T08:30:35.851" v="16"/>
          <ac:spMkLst>
            <pc:docMk/>
            <pc:sldMk cId="1443290399" sldId="352"/>
            <ac:spMk id="12" creationId="{5D5C1395-3ACE-FB69-9DC5-0C6091E15A0F}"/>
          </ac:spMkLst>
        </pc:spChg>
        <pc:spChg chg="del">
          <ac:chgData name="jaime fuster" userId="9G+WvecYw6E40o8X+VrJsdFdaNZBZSDwMFC/C5NpE5A=" providerId="None" clId="Web-{00CDF475-64F3-472E-982E-13461FB99160}" dt="2022-11-07T08:30:35.851" v="15"/>
          <ac:spMkLst>
            <pc:docMk/>
            <pc:sldMk cId="1443290399" sldId="352"/>
            <ac:spMk id="16" creationId="{585E5ED3-CAE1-8380-4EF6-174D43253585}"/>
          </ac:spMkLst>
        </pc:spChg>
        <pc:spChg chg="del">
          <ac:chgData name="jaime fuster" userId="9G+WvecYw6E40o8X+VrJsdFdaNZBZSDwMFC/C5NpE5A=" providerId="None" clId="Web-{00CDF475-64F3-472E-982E-13461FB99160}" dt="2022-11-07T08:30:35.851" v="14"/>
          <ac:spMkLst>
            <pc:docMk/>
            <pc:sldMk cId="1443290399" sldId="352"/>
            <ac:spMk id="18" creationId="{F6A566DF-65C6-5182-0F95-4932B6F0112A}"/>
          </ac:spMkLst>
        </pc:spChg>
        <pc:spChg chg="del">
          <ac:chgData name="jaime fuster" userId="9G+WvecYw6E40o8X+VrJsdFdaNZBZSDwMFC/C5NpE5A=" providerId="None" clId="Web-{00CDF475-64F3-472E-982E-13461FB99160}" dt="2022-11-07T08:30:35.851" v="13"/>
          <ac:spMkLst>
            <pc:docMk/>
            <pc:sldMk cId="1443290399" sldId="352"/>
            <ac:spMk id="20" creationId="{1C9A76FD-41D4-13F5-500C-072E035F5D34}"/>
          </ac:spMkLst>
        </pc:spChg>
        <pc:spChg chg="del">
          <ac:chgData name="jaime fuster" userId="9G+WvecYw6E40o8X+VrJsdFdaNZBZSDwMFC/C5NpE5A=" providerId="None" clId="Web-{00CDF475-64F3-472E-982E-13461FB99160}" dt="2022-11-07T08:30:42.367" v="19"/>
          <ac:spMkLst>
            <pc:docMk/>
            <pc:sldMk cId="1443290399" sldId="352"/>
            <ac:spMk id="32" creationId="{9A57764F-D30D-4253-18EC-B4364AE3152A}"/>
          </ac:spMkLst>
        </pc:spChg>
        <pc:spChg chg="del">
          <ac:chgData name="jaime fuster" userId="9G+WvecYw6E40o8X+VrJsdFdaNZBZSDwMFC/C5NpE5A=" providerId="None" clId="Web-{00CDF475-64F3-472E-982E-13461FB99160}" dt="2022-11-07T08:30:35.851" v="7"/>
          <ac:spMkLst>
            <pc:docMk/>
            <pc:sldMk cId="1443290399" sldId="352"/>
            <ac:spMk id="34" creationId="{D12B6FA8-F094-38B8-B574-2EC096F175A5}"/>
          </ac:spMkLst>
        </pc:spChg>
        <pc:picChg chg="add mod">
          <ac:chgData name="jaime fuster" userId="9G+WvecYw6E40o8X+VrJsdFdaNZBZSDwMFC/C5NpE5A=" providerId="None" clId="Web-{00CDF475-64F3-472E-982E-13461FB99160}" dt="2022-11-07T08:31:01.867" v="26" actId="1076"/>
          <ac:picMkLst>
            <pc:docMk/>
            <pc:sldMk cId="1443290399" sldId="352"/>
            <ac:picMk id="3" creationId="{747460F6-9DAD-F6C5-5D4D-4BC662F38695}"/>
          </ac:picMkLst>
        </pc:picChg>
        <pc:picChg chg="del">
          <ac:chgData name="jaime fuster" userId="9G+WvecYw6E40o8X+VrJsdFdaNZBZSDwMFC/C5NpE5A=" providerId="None" clId="Web-{00CDF475-64F3-472E-982E-13461FB99160}" dt="2022-11-07T08:30:35.851" v="18"/>
          <ac:picMkLst>
            <pc:docMk/>
            <pc:sldMk cId="1443290399" sldId="352"/>
            <ac:picMk id="8" creationId="{05BEE073-385B-45B2-6EAB-E39F54D93958}"/>
          </ac:picMkLst>
        </pc:picChg>
        <pc:cxnChg chg="del">
          <ac:chgData name="jaime fuster" userId="9G+WvecYw6E40o8X+VrJsdFdaNZBZSDwMFC/C5NpE5A=" providerId="None" clId="Web-{00CDF475-64F3-472E-982E-13461FB99160}" dt="2022-11-07T08:30:35.851" v="6"/>
          <ac:cxnSpMkLst>
            <pc:docMk/>
            <pc:sldMk cId="1443290399" sldId="352"/>
            <ac:cxnSpMk id="15" creationId="{83AAEF00-EE83-07EA-CA55-BCF66A23FEAD}"/>
          </ac:cxnSpMkLst>
        </pc:cxnChg>
        <pc:cxnChg chg="del">
          <ac:chgData name="jaime fuster" userId="9G+WvecYw6E40o8X+VrJsdFdaNZBZSDwMFC/C5NpE5A=" providerId="None" clId="Web-{00CDF475-64F3-472E-982E-13461FB99160}" dt="2022-11-07T08:30:35.851" v="5"/>
          <ac:cxnSpMkLst>
            <pc:docMk/>
            <pc:sldMk cId="1443290399" sldId="352"/>
            <ac:cxnSpMk id="17" creationId="{9DE352DC-7109-C968-E431-BE8CD0B64B90}"/>
          </ac:cxnSpMkLst>
        </pc:cxnChg>
        <pc:cxnChg chg="del">
          <ac:chgData name="jaime fuster" userId="9G+WvecYw6E40o8X+VrJsdFdaNZBZSDwMFC/C5NpE5A=" providerId="None" clId="Web-{00CDF475-64F3-472E-982E-13461FB99160}" dt="2022-11-07T08:30:35.851" v="12"/>
          <ac:cxnSpMkLst>
            <pc:docMk/>
            <pc:sldMk cId="1443290399" sldId="352"/>
            <ac:cxnSpMk id="22" creationId="{0ED4D5F7-2724-BE55-F511-1E9AF806129C}"/>
          </ac:cxnSpMkLst>
        </pc:cxnChg>
        <pc:cxnChg chg="del">
          <ac:chgData name="jaime fuster" userId="9G+WvecYw6E40o8X+VrJsdFdaNZBZSDwMFC/C5NpE5A=" providerId="None" clId="Web-{00CDF475-64F3-472E-982E-13461FB99160}" dt="2022-11-07T08:30:35.851" v="11"/>
          <ac:cxnSpMkLst>
            <pc:docMk/>
            <pc:sldMk cId="1443290399" sldId="352"/>
            <ac:cxnSpMk id="24" creationId="{96CD5AB9-E9B1-D206-5F05-16B2447EB6D3}"/>
          </ac:cxnSpMkLst>
        </pc:cxnChg>
        <pc:cxnChg chg="del">
          <ac:chgData name="jaime fuster" userId="9G+WvecYw6E40o8X+VrJsdFdaNZBZSDwMFC/C5NpE5A=" providerId="None" clId="Web-{00CDF475-64F3-472E-982E-13461FB99160}" dt="2022-11-07T08:30:35.851" v="10"/>
          <ac:cxnSpMkLst>
            <pc:docMk/>
            <pc:sldMk cId="1443290399" sldId="352"/>
            <ac:cxnSpMk id="26" creationId="{178C48F9-6FB0-B7DD-C113-46F232DC6FD9}"/>
          </ac:cxnSpMkLst>
        </pc:cxnChg>
        <pc:cxnChg chg="del">
          <ac:chgData name="jaime fuster" userId="9G+WvecYw6E40o8X+VrJsdFdaNZBZSDwMFC/C5NpE5A=" providerId="None" clId="Web-{00CDF475-64F3-472E-982E-13461FB99160}" dt="2022-11-07T08:30:35.851" v="9"/>
          <ac:cxnSpMkLst>
            <pc:docMk/>
            <pc:sldMk cId="1443290399" sldId="352"/>
            <ac:cxnSpMk id="28" creationId="{D6744FC7-BF20-EC4E-E0CE-7E028EC19B99}"/>
          </ac:cxnSpMkLst>
        </pc:cxnChg>
        <pc:cxnChg chg="del">
          <ac:chgData name="jaime fuster" userId="9G+WvecYw6E40o8X+VrJsdFdaNZBZSDwMFC/C5NpE5A=" providerId="None" clId="Web-{00CDF475-64F3-472E-982E-13461FB99160}" dt="2022-11-07T08:30:35.851" v="8"/>
          <ac:cxnSpMkLst>
            <pc:docMk/>
            <pc:sldMk cId="1443290399" sldId="352"/>
            <ac:cxnSpMk id="30" creationId="{49FD382F-65DB-F50D-CE23-6A8F54F96416}"/>
          </ac:cxnSpMkLst>
        </pc:cxnChg>
      </pc:sldChg>
      <pc:sldChg chg="addSp delSp modSp add replId">
        <pc:chgData name="jaime fuster" userId="9G+WvecYw6E40o8X+VrJsdFdaNZBZSDwMFC/C5NpE5A=" providerId="None" clId="Web-{00CDF475-64F3-472E-982E-13461FB99160}" dt="2022-11-07T08:36:01.315" v="69" actId="1076"/>
        <pc:sldMkLst>
          <pc:docMk/>
          <pc:sldMk cId="677245689" sldId="353"/>
        </pc:sldMkLst>
        <pc:spChg chg="del">
          <ac:chgData name="jaime fuster" userId="9G+WvecYw6E40o8X+VrJsdFdaNZBZSDwMFC/C5NpE5A=" providerId="None" clId="Web-{00CDF475-64F3-472E-982E-13461FB99160}" dt="2022-11-07T08:35:34.924" v="59"/>
          <ac:spMkLst>
            <pc:docMk/>
            <pc:sldMk cId="677245689" sldId="353"/>
            <ac:spMk id="7" creationId="{46E4DE3B-71C9-C9DB-7FD3-9661DCD8CE5B}"/>
          </ac:spMkLst>
        </pc:spChg>
        <pc:spChg chg="del">
          <ac:chgData name="jaime fuster" userId="9G+WvecYw6E40o8X+VrJsdFdaNZBZSDwMFC/C5NpE5A=" providerId="None" clId="Web-{00CDF475-64F3-472E-982E-13461FB99160}" dt="2022-11-07T08:35:34.924" v="58"/>
          <ac:spMkLst>
            <pc:docMk/>
            <pc:sldMk cId="677245689" sldId="353"/>
            <ac:spMk id="10" creationId="{D8A3976B-56BF-5164-0FDF-15AF230BE2A6}"/>
          </ac:spMkLst>
        </pc:spChg>
        <pc:spChg chg="del">
          <ac:chgData name="jaime fuster" userId="9G+WvecYw6E40o8X+VrJsdFdaNZBZSDwMFC/C5NpE5A=" providerId="None" clId="Web-{00CDF475-64F3-472E-982E-13461FB99160}" dt="2022-11-07T08:35:34.924" v="60"/>
          <ac:spMkLst>
            <pc:docMk/>
            <pc:sldMk cId="677245689" sldId="353"/>
            <ac:spMk id="15" creationId="{75B77640-C4E0-9A04-CC1F-E8F5CA070AEE}"/>
          </ac:spMkLst>
        </pc:spChg>
        <pc:spChg chg="del">
          <ac:chgData name="jaime fuster" userId="9G+WvecYw6E40o8X+VrJsdFdaNZBZSDwMFC/C5NpE5A=" providerId="None" clId="Web-{00CDF475-64F3-472E-982E-13461FB99160}" dt="2022-11-07T08:35:34.924" v="57"/>
          <ac:spMkLst>
            <pc:docMk/>
            <pc:sldMk cId="677245689" sldId="353"/>
            <ac:spMk id="18" creationId="{D2166769-4DC6-742A-1296-08F868A0E937}"/>
          </ac:spMkLst>
        </pc:spChg>
        <pc:spChg chg="del">
          <ac:chgData name="jaime fuster" userId="9G+WvecYw6E40o8X+VrJsdFdaNZBZSDwMFC/C5NpE5A=" providerId="None" clId="Web-{00CDF475-64F3-472E-982E-13461FB99160}" dt="2022-11-07T08:35:34.924" v="61"/>
          <ac:spMkLst>
            <pc:docMk/>
            <pc:sldMk cId="677245689" sldId="353"/>
            <ac:spMk id="32" creationId="{CE04E188-0036-7A35-85B9-57FC1D622A74}"/>
          </ac:spMkLst>
        </pc:spChg>
        <pc:picChg chg="add mod">
          <ac:chgData name="jaime fuster" userId="9G+WvecYw6E40o8X+VrJsdFdaNZBZSDwMFC/C5NpE5A=" providerId="None" clId="Web-{00CDF475-64F3-472E-982E-13461FB99160}" dt="2022-11-07T08:36:01.315" v="69" actId="1076"/>
          <ac:picMkLst>
            <pc:docMk/>
            <pc:sldMk cId="677245689" sldId="353"/>
            <ac:picMk id="3" creationId="{91DBA440-F509-6A1C-23F5-E1A8CBA47BE2}"/>
          </ac:picMkLst>
        </pc:picChg>
        <pc:picChg chg="del">
          <ac:chgData name="jaime fuster" userId="9G+WvecYw6E40o8X+VrJsdFdaNZBZSDwMFC/C5NpE5A=" providerId="None" clId="Web-{00CDF475-64F3-472E-982E-13461FB99160}" dt="2022-11-07T08:35:29.017" v="56"/>
          <ac:picMkLst>
            <pc:docMk/>
            <pc:sldMk cId="677245689" sldId="353"/>
            <ac:picMk id="8" creationId="{653EE7EF-793A-423F-0D85-970C332BDCFB}"/>
          </ac:picMkLst>
        </pc:picChg>
      </pc:sldChg>
      <pc:sldChg chg="addSp delSp modSp add del mod replId modShow">
        <pc:chgData name="jaime fuster" userId="9G+WvecYw6E40o8X+VrJsdFdaNZBZSDwMFC/C5NpE5A=" providerId="None" clId="Web-{00CDF475-64F3-472E-982E-13461FB99160}" dt="2022-11-07T08:34:34.984" v="54"/>
        <pc:sldMkLst>
          <pc:docMk/>
          <pc:sldMk cId="846043310" sldId="353"/>
        </pc:sldMkLst>
        <pc:spChg chg="del">
          <ac:chgData name="jaime fuster" userId="9G+WvecYw6E40o8X+VrJsdFdaNZBZSDwMFC/C5NpE5A=" providerId="None" clId="Web-{00CDF475-64F3-472E-982E-13461FB99160}" dt="2022-11-07T08:32:49.168" v="34"/>
          <ac:spMkLst>
            <pc:docMk/>
            <pc:sldMk cId="846043310" sldId="353"/>
            <ac:spMk id="7" creationId="{46E4DE3B-71C9-C9DB-7FD3-9661DCD8CE5B}"/>
          </ac:spMkLst>
        </pc:spChg>
        <pc:spChg chg="del">
          <ac:chgData name="jaime fuster" userId="9G+WvecYw6E40o8X+VrJsdFdaNZBZSDwMFC/C5NpE5A=" providerId="None" clId="Web-{00CDF475-64F3-472E-982E-13461FB99160}" dt="2022-11-07T08:32:49.168" v="33"/>
          <ac:spMkLst>
            <pc:docMk/>
            <pc:sldMk cId="846043310" sldId="353"/>
            <ac:spMk id="10" creationId="{D8A3976B-56BF-5164-0FDF-15AF230BE2A6}"/>
          </ac:spMkLst>
        </pc:spChg>
        <pc:spChg chg="del">
          <ac:chgData name="jaime fuster" userId="9G+WvecYw6E40o8X+VrJsdFdaNZBZSDwMFC/C5NpE5A=" providerId="None" clId="Web-{00CDF475-64F3-472E-982E-13461FB99160}" dt="2022-11-07T08:32:49.168" v="35"/>
          <ac:spMkLst>
            <pc:docMk/>
            <pc:sldMk cId="846043310" sldId="353"/>
            <ac:spMk id="15" creationId="{75B77640-C4E0-9A04-CC1F-E8F5CA070AEE}"/>
          </ac:spMkLst>
        </pc:spChg>
        <pc:spChg chg="del">
          <ac:chgData name="jaime fuster" userId="9G+WvecYw6E40o8X+VrJsdFdaNZBZSDwMFC/C5NpE5A=" providerId="None" clId="Web-{00CDF475-64F3-472E-982E-13461FB99160}" dt="2022-11-07T08:32:49.168" v="32"/>
          <ac:spMkLst>
            <pc:docMk/>
            <pc:sldMk cId="846043310" sldId="353"/>
            <ac:spMk id="18" creationId="{D2166769-4DC6-742A-1296-08F868A0E937}"/>
          </ac:spMkLst>
        </pc:spChg>
        <pc:spChg chg="del">
          <ac:chgData name="jaime fuster" userId="9G+WvecYw6E40o8X+VrJsdFdaNZBZSDwMFC/C5NpE5A=" providerId="None" clId="Web-{00CDF475-64F3-472E-982E-13461FB99160}" dt="2022-11-07T08:32:49.168" v="36"/>
          <ac:spMkLst>
            <pc:docMk/>
            <pc:sldMk cId="846043310" sldId="353"/>
            <ac:spMk id="32" creationId="{CE04E188-0036-7A35-85B9-57FC1D622A74}"/>
          </ac:spMkLst>
        </pc:spChg>
        <pc:graphicFrameChg chg="add del mod">
          <ac:chgData name="jaime fuster" userId="9G+WvecYw6E40o8X+VrJsdFdaNZBZSDwMFC/C5NpE5A=" providerId="None" clId="Web-{00CDF475-64F3-472E-982E-13461FB99160}" dt="2022-11-07T08:32:59.184" v="38"/>
          <ac:graphicFrameMkLst>
            <pc:docMk/>
            <pc:sldMk cId="846043310" sldId="353"/>
            <ac:graphicFrameMk id="9" creationId="{0E972BF6-5B8F-EF3A-10E1-6393BCA64D20}"/>
          </ac:graphicFrameMkLst>
        </pc:graphicFrameChg>
        <pc:graphicFrameChg chg="add del mod modGraphic">
          <ac:chgData name="jaime fuster" userId="9G+WvecYw6E40o8X+VrJsdFdaNZBZSDwMFC/C5NpE5A=" providerId="None" clId="Web-{00CDF475-64F3-472E-982E-13461FB99160}" dt="2022-11-07T08:33:33.466" v="46"/>
          <ac:graphicFrameMkLst>
            <pc:docMk/>
            <pc:sldMk cId="846043310" sldId="353"/>
            <ac:graphicFrameMk id="14" creationId="{DE52EF3B-A593-84C4-B1FF-6B947D96AA0D}"/>
          </ac:graphicFrameMkLst>
        </pc:graphicFrameChg>
        <pc:graphicFrameChg chg="add mod modGraphic">
          <ac:chgData name="jaime fuster" userId="9G+WvecYw6E40o8X+VrJsdFdaNZBZSDwMFC/C5NpE5A=" providerId="None" clId="Web-{00CDF475-64F3-472E-982E-13461FB99160}" dt="2022-11-07T08:34:32.703" v="53"/>
          <ac:graphicFrameMkLst>
            <pc:docMk/>
            <pc:sldMk cId="846043310" sldId="353"/>
            <ac:graphicFrameMk id="17" creationId="{94FA94BF-26D7-440D-9224-F398448DD508}"/>
          </ac:graphicFrameMkLst>
        </pc:graphicFrameChg>
        <pc:picChg chg="del">
          <ac:chgData name="jaime fuster" userId="9G+WvecYw6E40o8X+VrJsdFdaNZBZSDwMFC/C5NpE5A=" providerId="None" clId="Web-{00CDF475-64F3-472E-982E-13461FB99160}" dt="2022-11-07T08:32:44.543" v="31"/>
          <ac:picMkLst>
            <pc:docMk/>
            <pc:sldMk cId="846043310" sldId="353"/>
            <ac:picMk id="8" creationId="{653EE7EF-793A-423F-0D85-970C332BDCFB}"/>
          </ac:picMkLst>
        </pc:picChg>
      </pc:sldChg>
      <pc:sldChg chg="new del">
        <pc:chgData name="jaime fuster" userId="9G+WvecYw6E40o8X+VrJsdFdaNZBZSDwMFC/C5NpE5A=" providerId="None" clId="Web-{00CDF475-64F3-472E-982E-13461FB99160}" dt="2022-11-07T08:32:31.449" v="29"/>
        <pc:sldMkLst>
          <pc:docMk/>
          <pc:sldMk cId="2641145369" sldId="353"/>
        </pc:sldMkLst>
      </pc:sldChg>
    </pc:docChg>
  </pc:docChgLst>
  <pc:docChgLst>
    <pc:chgData name="Álvaro Pendás Recondo" userId="R4vM/4ncKHwd29/IzBKt2K4RJvNDyT5GZ5hwTNHNmX0=" providerId="None" clId="Web-{4DF799E1-7873-42C9-B19E-065C0286A0A2}"/>
    <pc:docChg chg="addSld delSld modSld sldOrd addMainMaster modMainMaster">
      <pc:chgData name="Álvaro Pendás Recondo" userId="R4vM/4ncKHwd29/IzBKt2K4RJvNDyT5GZ5hwTNHNmX0=" providerId="None" clId="Web-{4DF799E1-7873-42C9-B19E-065C0286A0A2}" dt="2022-11-25T12:52:48.993" v="1035" actId="1076"/>
      <pc:docMkLst>
        <pc:docMk/>
      </pc:docMkLst>
      <pc:sldChg chg="modSp">
        <pc:chgData name="Álvaro Pendás Recondo" userId="R4vM/4ncKHwd29/IzBKt2K4RJvNDyT5GZ5hwTNHNmX0=" providerId="None" clId="Web-{4DF799E1-7873-42C9-B19E-065C0286A0A2}" dt="2022-11-25T11:42:41.705" v="864" actId="20577"/>
        <pc:sldMkLst>
          <pc:docMk/>
          <pc:sldMk cId="3901868855" sldId="256"/>
        </pc:sldMkLst>
        <pc:spChg chg="mod">
          <ac:chgData name="Álvaro Pendás Recondo" userId="R4vM/4ncKHwd29/IzBKt2K4RJvNDyT5GZ5hwTNHNmX0=" providerId="None" clId="Web-{4DF799E1-7873-42C9-B19E-065C0286A0A2}" dt="2022-11-25T11:42:41.705" v="864" actId="20577"/>
          <ac:spMkLst>
            <pc:docMk/>
            <pc:sldMk cId="3901868855" sldId="256"/>
            <ac:spMk id="6" creationId="{D3174377-A420-1E27-8FF1-4819D79069CA}"/>
          </ac:spMkLst>
        </pc:spChg>
      </pc:sldChg>
      <pc:sldChg chg="modSp">
        <pc:chgData name="Álvaro Pendás Recondo" userId="R4vM/4ncKHwd29/IzBKt2K4RJvNDyT5GZ5hwTNHNmX0=" providerId="None" clId="Web-{4DF799E1-7873-42C9-B19E-065C0286A0A2}" dt="2022-11-25T10:08:56.191" v="9"/>
        <pc:sldMkLst>
          <pc:docMk/>
          <pc:sldMk cId="478844225" sldId="260"/>
        </pc:sldMkLst>
        <pc:spChg chg="mod">
          <ac:chgData name="Álvaro Pendás Recondo" userId="R4vM/4ncKHwd29/IzBKt2K4RJvNDyT5GZ5hwTNHNmX0=" providerId="None" clId="Web-{4DF799E1-7873-42C9-B19E-065C0286A0A2}" dt="2022-11-25T10:07:18.749" v="2" actId="20577"/>
          <ac:spMkLst>
            <pc:docMk/>
            <pc:sldMk cId="478844225" sldId="260"/>
            <ac:spMk id="2" creationId="{E0BF58E5-6C40-1940-98BB-CEEBCE6959CD}"/>
          </ac:spMkLst>
        </pc:spChg>
        <pc:spChg chg="mod">
          <ac:chgData name="Álvaro Pendás Recondo" userId="R4vM/4ncKHwd29/IzBKt2K4RJvNDyT5GZ5hwTNHNmX0=" providerId="None" clId="Web-{4DF799E1-7873-42C9-B19E-065C0286A0A2}" dt="2022-11-25T10:08:56.191" v="9"/>
          <ac:spMkLst>
            <pc:docMk/>
            <pc:sldMk cId="478844225" sldId="260"/>
            <ac:spMk id="4" creationId="{F9F71CBD-322E-4D45-AFC7-98C5DFC78905}"/>
          </ac:spMkLst>
        </pc:spChg>
        <pc:picChg chg="mod">
          <ac:chgData name="Álvaro Pendás Recondo" userId="R4vM/4ncKHwd29/IzBKt2K4RJvNDyT5GZ5hwTNHNmX0=" providerId="None" clId="Web-{4DF799E1-7873-42C9-B19E-065C0286A0A2}" dt="2022-11-25T10:07:03.093" v="0" actId="14100"/>
          <ac:picMkLst>
            <pc:docMk/>
            <pc:sldMk cId="478844225" sldId="260"/>
            <ac:picMk id="3" creationId="{6C218888-BAC1-0EE0-1BB5-C75E15AAD2E2}"/>
          </ac:picMkLst>
        </pc:picChg>
      </pc:sldChg>
      <pc:sldChg chg="addSp delSp modSp">
        <pc:chgData name="Álvaro Pendás Recondo" userId="R4vM/4ncKHwd29/IzBKt2K4RJvNDyT5GZ5hwTNHNmX0=" providerId="None" clId="Web-{4DF799E1-7873-42C9-B19E-065C0286A0A2}" dt="2022-11-25T11:25:33.697" v="649"/>
        <pc:sldMkLst>
          <pc:docMk/>
          <pc:sldMk cId="2574644818" sldId="265"/>
        </pc:sldMkLst>
        <pc:spChg chg="mod">
          <ac:chgData name="Álvaro Pendás Recondo" userId="R4vM/4ncKHwd29/IzBKt2K4RJvNDyT5GZ5hwTNHNmX0=" providerId="None" clId="Web-{4DF799E1-7873-42C9-B19E-065C0286A0A2}" dt="2022-11-25T10:08:14.345" v="8" actId="20577"/>
          <ac:spMkLst>
            <pc:docMk/>
            <pc:sldMk cId="2574644818" sldId="265"/>
            <ac:spMk id="4" creationId="{F9F71CBD-322E-4D45-AFC7-98C5DFC78905}"/>
          </ac:spMkLst>
        </pc:spChg>
        <pc:spChg chg="add del mod">
          <ac:chgData name="Álvaro Pendás Recondo" userId="R4vM/4ncKHwd29/IzBKt2K4RJvNDyT5GZ5hwTNHNmX0=" providerId="None" clId="Web-{4DF799E1-7873-42C9-B19E-065C0286A0A2}" dt="2022-11-25T11:25:33.697" v="649"/>
          <ac:spMkLst>
            <pc:docMk/>
            <pc:sldMk cId="2574644818" sldId="265"/>
            <ac:spMk id="8" creationId="{EBB819B8-BF49-B5C0-C726-C7E2476B27F5}"/>
          </ac:spMkLst>
        </pc:spChg>
      </pc:sldChg>
      <pc:sldChg chg="modSp del ord">
        <pc:chgData name="Álvaro Pendás Recondo" userId="R4vM/4ncKHwd29/IzBKt2K4RJvNDyT5GZ5hwTNHNmX0=" providerId="None" clId="Web-{4DF799E1-7873-42C9-B19E-065C0286A0A2}" dt="2022-11-25T11:03:53.318" v="490"/>
        <pc:sldMkLst>
          <pc:docMk/>
          <pc:sldMk cId="2979394917" sldId="311"/>
        </pc:sldMkLst>
        <pc:spChg chg="mod">
          <ac:chgData name="Álvaro Pendás Recondo" userId="R4vM/4ncKHwd29/IzBKt2K4RJvNDyT5GZ5hwTNHNmX0=" providerId="None" clId="Web-{4DF799E1-7873-42C9-B19E-065C0286A0A2}" dt="2022-11-25T10:08:56.191" v="9"/>
          <ac:spMkLst>
            <pc:docMk/>
            <pc:sldMk cId="2979394917" sldId="311"/>
            <ac:spMk id="4" creationId="{F9F71CBD-322E-4D45-AFC7-98C5DFC78905}"/>
          </ac:spMkLst>
        </pc:spChg>
      </pc:sldChg>
      <pc:sldChg chg="modSp ord">
        <pc:chgData name="Álvaro Pendás Recondo" userId="R4vM/4ncKHwd29/IzBKt2K4RJvNDyT5GZ5hwTNHNmX0=" providerId="None" clId="Web-{4DF799E1-7873-42C9-B19E-065C0286A0A2}" dt="2022-11-25T10:54:14.499" v="423"/>
        <pc:sldMkLst>
          <pc:docMk/>
          <pc:sldMk cId="681808609" sldId="319"/>
        </pc:sldMkLst>
        <pc:spChg chg="mod">
          <ac:chgData name="Álvaro Pendás Recondo" userId="R4vM/4ncKHwd29/IzBKt2K4RJvNDyT5GZ5hwTNHNmX0=" providerId="None" clId="Web-{4DF799E1-7873-42C9-B19E-065C0286A0A2}" dt="2022-11-25T10:42:20.862" v="255" actId="20577"/>
          <ac:spMkLst>
            <pc:docMk/>
            <pc:sldMk cId="681808609" sldId="319"/>
            <ac:spMk id="2" creationId="{E0BF58E5-6C40-1940-98BB-CEEBCE6959CD}"/>
          </ac:spMkLst>
        </pc:spChg>
        <pc:spChg chg="mod">
          <ac:chgData name="Álvaro Pendás Recondo" userId="R4vM/4ncKHwd29/IzBKt2K4RJvNDyT5GZ5hwTNHNmX0=" providerId="None" clId="Web-{4DF799E1-7873-42C9-B19E-065C0286A0A2}" dt="2022-11-25T10:08:56.191" v="9"/>
          <ac:spMkLst>
            <pc:docMk/>
            <pc:sldMk cId="681808609" sldId="319"/>
            <ac:spMk id="4" creationId="{F9F71CBD-322E-4D45-AFC7-98C5DFC78905}"/>
          </ac:spMkLst>
        </pc:spChg>
      </pc:sldChg>
      <pc:sldChg chg="modSp del">
        <pc:chgData name="Álvaro Pendás Recondo" userId="R4vM/4ncKHwd29/IzBKt2K4RJvNDyT5GZ5hwTNHNmX0=" providerId="None" clId="Web-{4DF799E1-7873-42C9-B19E-065C0286A0A2}" dt="2022-11-25T11:03:51.240" v="486"/>
        <pc:sldMkLst>
          <pc:docMk/>
          <pc:sldMk cId="3759036235" sldId="320"/>
        </pc:sldMkLst>
        <pc:spChg chg="mod">
          <ac:chgData name="Álvaro Pendás Recondo" userId="R4vM/4ncKHwd29/IzBKt2K4RJvNDyT5GZ5hwTNHNmX0=" providerId="None" clId="Web-{4DF799E1-7873-42C9-B19E-065C0286A0A2}" dt="2022-11-25T10:08:56.191" v="9"/>
          <ac:spMkLst>
            <pc:docMk/>
            <pc:sldMk cId="3759036235" sldId="320"/>
            <ac:spMk id="4" creationId="{F9F71CBD-322E-4D45-AFC7-98C5DFC78905}"/>
          </ac:spMkLst>
        </pc:spChg>
      </pc:sldChg>
      <pc:sldChg chg="modSp del">
        <pc:chgData name="Álvaro Pendás Recondo" userId="R4vM/4ncKHwd29/IzBKt2K4RJvNDyT5GZ5hwTNHNmX0=" providerId="None" clId="Web-{4DF799E1-7873-42C9-B19E-065C0286A0A2}" dt="2022-11-25T11:03:43.224" v="476"/>
        <pc:sldMkLst>
          <pc:docMk/>
          <pc:sldMk cId="3929727682" sldId="321"/>
        </pc:sldMkLst>
        <pc:spChg chg="mod">
          <ac:chgData name="Álvaro Pendás Recondo" userId="R4vM/4ncKHwd29/IzBKt2K4RJvNDyT5GZ5hwTNHNmX0=" providerId="None" clId="Web-{4DF799E1-7873-42C9-B19E-065C0286A0A2}" dt="2022-11-25T10:08:56.191" v="9"/>
          <ac:spMkLst>
            <pc:docMk/>
            <pc:sldMk cId="3929727682" sldId="321"/>
            <ac:spMk id="4" creationId="{F9F71CBD-322E-4D45-AFC7-98C5DFC78905}"/>
          </ac:spMkLst>
        </pc:spChg>
      </pc:sldChg>
      <pc:sldChg chg="modSp del">
        <pc:chgData name="Álvaro Pendás Recondo" userId="R4vM/4ncKHwd29/IzBKt2K4RJvNDyT5GZ5hwTNHNmX0=" providerId="None" clId="Web-{4DF799E1-7873-42C9-B19E-065C0286A0A2}" dt="2022-11-25T11:03:42.427" v="475"/>
        <pc:sldMkLst>
          <pc:docMk/>
          <pc:sldMk cId="3776553924" sldId="322"/>
        </pc:sldMkLst>
        <pc:spChg chg="mod">
          <ac:chgData name="Álvaro Pendás Recondo" userId="R4vM/4ncKHwd29/IzBKt2K4RJvNDyT5GZ5hwTNHNmX0=" providerId="None" clId="Web-{4DF799E1-7873-42C9-B19E-065C0286A0A2}" dt="2022-11-25T10:08:56.191" v="9"/>
          <ac:spMkLst>
            <pc:docMk/>
            <pc:sldMk cId="3776553924" sldId="322"/>
            <ac:spMk id="4" creationId="{F9F71CBD-322E-4D45-AFC7-98C5DFC78905}"/>
          </ac:spMkLst>
        </pc:spChg>
      </pc:sldChg>
      <pc:sldChg chg="addSp modSp ord">
        <pc:chgData name="Álvaro Pendás Recondo" userId="R4vM/4ncKHwd29/IzBKt2K4RJvNDyT5GZ5hwTNHNmX0=" providerId="None" clId="Web-{4DF799E1-7873-42C9-B19E-065C0286A0A2}" dt="2022-11-25T11:37:04.208" v="811" actId="20577"/>
        <pc:sldMkLst>
          <pc:docMk/>
          <pc:sldMk cId="1249972423" sldId="323"/>
        </pc:sldMkLst>
        <pc:spChg chg="mod">
          <ac:chgData name="Álvaro Pendás Recondo" userId="R4vM/4ncKHwd29/IzBKt2K4RJvNDyT5GZ5hwTNHNmX0=" providerId="None" clId="Web-{4DF799E1-7873-42C9-B19E-065C0286A0A2}" dt="2022-11-25T10:12:54.544" v="40" actId="20577"/>
          <ac:spMkLst>
            <pc:docMk/>
            <pc:sldMk cId="1249972423" sldId="323"/>
            <ac:spMk id="2" creationId="{E0BF58E5-6C40-1940-98BB-CEEBCE6959CD}"/>
          </ac:spMkLst>
        </pc:spChg>
        <pc:spChg chg="mod">
          <ac:chgData name="Álvaro Pendás Recondo" userId="R4vM/4ncKHwd29/IzBKt2K4RJvNDyT5GZ5hwTNHNmX0=" providerId="None" clId="Web-{4DF799E1-7873-42C9-B19E-065C0286A0A2}" dt="2022-11-25T10:08:56.191" v="9"/>
          <ac:spMkLst>
            <pc:docMk/>
            <pc:sldMk cId="1249972423" sldId="323"/>
            <ac:spMk id="4" creationId="{F9F71CBD-322E-4D45-AFC7-98C5DFC78905}"/>
          </ac:spMkLst>
        </pc:spChg>
        <pc:spChg chg="add mod">
          <ac:chgData name="Álvaro Pendás Recondo" userId="R4vM/4ncKHwd29/IzBKt2K4RJvNDyT5GZ5hwTNHNmX0=" providerId="None" clId="Web-{4DF799E1-7873-42C9-B19E-065C0286A0A2}" dt="2022-11-25T11:37:04.208" v="811" actId="20577"/>
          <ac:spMkLst>
            <pc:docMk/>
            <pc:sldMk cId="1249972423" sldId="323"/>
            <ac:spMk id="7" creationId="{D5CE8636-2A0A-DD9A-8903-AB544F0BF26F}"/>
          </ac:spMkLst>
        </pc:spChg>
        <pc:spChg chg="mod">
          <ac:chgData name="Álvaro Pendás Recondo" userId="R4vM/4ncKHwd29/IzBKt2K4RJvNDyT5GZ5hwTNHNmX0=" providerId="None" clId="Web-{4DF799E1-7873-42C9-B19E-065C0286A0A2}" dt="2022-11-25T10:13:34.420" v="54" actId="1076"/>
          <ac:spMkLst>
            <pc:docMk/>
            <pc:sldMk cId="1249972423" sldId="323"/>
            <ac:spMk id="9" creationId="{F622CD8B-ABFB-D020-0183-ED9B64B5629F}"/>
          </ac:spMkLst>
        </pc:spChg>
      </pc:sldChg>
      <pc:sldChg chg="modSp ord">
        <pc:chgData name="Álvaro Pendás Recondo" userId="R4vM/4ncKHwd29/IzBKt2K4RJvNDyT5GZ5hwTNHNmX0=" providerId="None" clId="Web-{4DF799E1-7873-42C9-B19E-065C0286A0A2}" dt="2022-11-25T10:42:43.003" v="257" actId="20577"/>
        <pc:sldMkLst>
          <pc:docMk/>
          <pc:sldMk cId="4003007549" sldId="324"/>
        </pc:sldMkLst>
        <pc:spChg chg="mod">
          <ac:chgData name="Álvaro Pendás Recondo" userId="R4vM/4ncKHwd29/IzBKt2K4RJvNDyT5GZ5hwTNHNmX0=" providerId="None" clId="Web-{4DF799E1-7873-42C9-B19E-065C0286A0A2}" dt="2022-11-25T10:42:43.003" v="257" actId="20577"/>
          <ac:spMkLst>
            <pc:docMk/>
            <pc:sldMk cId="4003007549" sldId="324"/>
            <ac:spMk id="2" creationId="{E0BF58E5-6C40-1940-98BB-CEEBCE6959CD}"/>
          </ac:spMkLst>
        </pc:spChg>
        <pc:spChg chg="mod">
          <ac:chgData name="Álvaro Pendás Recondo" userId="R4vM/4ncKHwd29/IzBKt2K4RJvNDyT5GZ5hwTNHNmX0=" providerId="None" clId="Web-{4DF799E1-7873-42C9-B19E-065C0286A0A2}" dt="2022-11-25T10:08:56.191" v="9"/>
          <ac:spMkLst>
            <pc:docMk/>
            <pc:sldMk cId="4003007549" sldId="324"/>
            <ac:spMk id="4" creationId="{F9F71CBD-322E-4D45-AFC7-98C5DFC78905}"/>
          </ac:spMkLst>
        </pc:spChg>
      </pc:sldChg>
      <pc:sldChg chg="modSp del">
        <pc:chgData name="Álvaro Pendás Recondo" userId="R4vM/4ncKHwd29/IzBKt2K4RJvNDyT5GZ5hwTNHNmX0=" providerId="None" clId="Web-{4DF799E1-7873-42C9-B19E-065C0286A0A2}" dt="2022-11-25T11:03:50.599" v="485"/>
        <pc:sldMkLst>
          <pc:docMk/>
          <pc:sldMk cId="2104816055" sldId="325"/>
        </pc:sldMkLst>
        <pc:spChg chg="mod">
          <ac:chgData name="Álvaro Pendás Recondo" userId="R4vM/4ncKHwd29/IzBKt2K4RJvNDyT5GZ5hwTNHNmX0=" providerId="None" clId="Web-{4DF799E1-7873-42C9-B19E-065C0286A0A2}" dt="2022-11-25T10:08:56.191" v="9"/>
          <ac:spMkLst>
            <pc:docMk/>
            <pc:sldMk cId="2104816055" sldId="325"/>
            <ac:spMk id="4" creationId="{F9F71CBD-322E-4D45-AFC7-98C5DFC78905}"/>
          </ac:spMkLst>
        </pc:spChg>
      </pc:sldChg>
      <pc:sldChg chg="addSp delSp modSp ord">
        <pc:chgData name="Álvaro Pendás Recondo" userId="R4vM/4ncKHwd29/IzBKt2K4RJvNDyT5GZ5hwTNHNmX0=" providerId="None" clId="Web-{4DF799E1-7873-42C9-B19E-065C0286A0A2}" dt="2022-11-25T10:46:36.372" v="370" actId="1076"/>
        <pc:sldMkLst>
          <pc:docMk/>
          <pc:sldMk cId="1458100882" sldId="326"/>
        </pc:sldMkLst>
        <pc:spChg chg="mod">
          <ac:chgData name="Álvaro Pendás Recondo" userId="R4vM/4ncKHwd29/IzBKt2K4RJvNDyT5GZ5hwTNHNmX0=" providerId="None" clId="Web-{4DF799E1-7873-42C9-B19E-065C0286A0A2}" dt="2022-11-25T10:44:38.602" v="297" actId="20577"/>
          <ac:spMkLst>
            <pc:docMk/>
            <pc:sldMk cId="1458100882" sldId="326"/>
            <ac:spMk id="2" creationId="{E0BF58E5-6C40-1940-98BB-CEEBCE6959CD}"/>
          </ac:spMkLst>
        </pc:spChg>
        <pc:spChg chg="mod">
          <ac:chgData name="Álvaro Pendás Recondo" userId="R4vM/4ncKHwd29/IzBKt2K4RJvNDyT5GZ5hwTNHNmX0=" providerId="None" clId="Web-{4DF799E1-7873-42C9-B19E-065C0286A0A2}" dt="2022-11-25T10:08:56.191" v="9"/>
          <ac:spMkLst>
            <pc:docMk/>
            <pc:sldMk cId="1458100882" sldId="326"/>
            <ac:spMk id="4" creationId="{F9F71CBD-322E-4D45-AFC7-98C5DFC78905}"/>
          </ac:spMkLst>
        </pc:spChg>
        <pc:spChg chg="mod">
          <ac:chgData name="Álvaro Pendás Recondo" userId="R4vM/4ncKHwd29/IzBKt2K4RJvNDyT5GZ5hwTNHNmX0=" providerId="None" clId="Web-{4DF799E1-7873-42C9-B19E-065C0286A0A2}" dt="2022-11-25T10:45:16.759" v="351" actId="20577"/>
          <ac:spMkLst>
            <pc:docMk/>
            <pc:sldMk cId="1458100882" sldId="326"/>
            <ac:spMk id="12" creationId="{37F25838-89AE-CA19-6999-C408F08EF259}"/>
          </ac:spMkLst>
        </pc:spChg>
        <pc:picChg chg="mod">
          <ac:chgData name="Álvaro Pendás Recondo" userId="R4vM/4ncKHwd29/IzBKt2K4RJvNDyT5GZ5hwTNHNmX0=" providerId="None" clId="Web-{4DF799E1-7873-42C9-B19E-065C0286A0A2}" dt="2022-11-25T10:45:47.479" v="361" actId="1076"/>
          <ac:picMkLst>
            <pc:docMk/>
            <pc:sldMk cId="1458100882" sldId="326"/>
            <ac:picMk id="3" creationId="{F1E01BE2-9B4D-81AC-277C-8135BB1893B1}"/>
          </ac:picMkLst>
        </pc:picChg>
        <pc:picChg chg="add del mod">
          <ac:chgData name="Álvaro Pendás Recondo" userId="R4vM/4ncKHwd29/IzBKt2K4RJvNDyT5GZ5hwTNHNmX0=" providerId="None" clId="Web-{4DF799E1-7873-42C9-B19E-065C0286A0A2}" dt="2022-11-25T10:46:35.215" v="369"/>
          <ac:picMkLst>
            <pc:docMk/>
            <pc:sldMk cId="1458100882" sldId="326"/>
            <ac:picMk id="8" creationId="{13C5FD90-068F-2B96-18A6-1A6A59D67F98}"/>
          </ac:picMkLst>
        </pc:picChg>
        <pc:picChg chg="add mod">
          <ac:chgData name="Álvaro Pendás Recondo" userId="R4vM/4ncKHwd29/IzBKt2K4RJvNDyT5GZ5hwTNHNmX0=" providerId="None" clId="Web-{4DF799E1-7873-42C9-B19E-065C0286A0A2}" dt="2022-11-25T10:46:36.372" v="370" actId="1076"/>
          <ac:picMkLst>
            <pc:docMk/>
            <pc:sldMk cId="1458100882" sldId="326"/>
            <ac:picMk id="10" creationId="{F85F6787-F341-154B-0318-A075163E6821}"/>
          </ac:picMkLst>
        </pc:picChg>
        <pc:picChg chg="del mod">
          <ac:chgData name="Álvaro Pendás Recondo" userId="R4vM/4ncKHwd29/IzBKt2K4RJvNDyT5GZ5hwTNHNmX0=" providerId="None" clId="Web-{4DF799E1-7873-42C9-B19E-065C0286A0A2}" dt="2022-11-25T10:45:34.885" v="355"/>
          <ac:picMkLst>
            <pc:docMk/>
            <pc:sldMk cId="1458100882" sldId="326"/>
            <ac:picMk id="14" creationId="{AF695628-BA8C-F206-503E-33663E9F388A}"/>
          </ac:picMkLst>
        </pc:picChg>
        <pc:picChg chg="mod">
          <ac:chgData name="Álvaro Pendás Recondo" userId="R4vM/4ncKHwd29/IzBKt2K4RJvNDyT5GZ5hwTNHNmX0=" providerId="None" clId="Web-{4DF799E1-7873-42C9-B19E-065C0286A0A2}" dt="2022-11-25T10:46:07.230" v="365" actId="1076"/>
          <ac:picMkLst>
            <pc:docMk/>
            <pc:sldMk cId="1458100882" sldId="326"/>
            <ac:picMk id="12292" creationId="{3EE76FA5-9AFC-2FDA-8D5B-BC5B94823066}"/>
          </ac:picMkLst>
        </pc:picChg>
      </pc:sldChg>
      <pc:sldChg chg="modSp del ord">
        <pc:chgData name="Álvaro Pendás Recondo" userId="R4vM/4ncKHwd29/IzBKt2K4RJvNDyT5GZ5hwTNHNmX0=" providerId="None" clId="Web-{4DF799E1-7873-42C9-B19E-065C0286A0A2}" dt="2022-11-25T10:54:33.078" v="427"/>
        <pc:sldMkLst>
          <pc:docMk/>
          <pc:sldMk cId="3693157077" sldId="327"/>
        </pc:sldMkLst>
        <pc:spChg chg="mod">
          <ac:chgData name="Álvaro Pendás Recondo" userId="R4vM/4ncKHwd29/IzBKt2K4RJvNDyT5GZ5hwTNHNmX0=" providerId="None" clId="Web-{4DF799E1-7873-42C9-B19E-065C0286A0A2}" dt="2022-11-25T10:08:56.191" v="9"/>
          <ac:spMkLst>
            <pc:docMk/>
            <pc:sldMk cId="3693157077" sldId="327"/>
            <ac:spMk id="4" creationId="{F9F71CBD-322E-4D45-AFC7-98C5DFC78905}"/>
          </ac:spMkLst>
        </pc:spChg>
      </pc:sldChg>
      <pc:sldChg chg="modSp del ord">
        <pc:chgData name="Álvaro Pendás Recondo" userId="R4vM/4ncKHwd29/IzBKt2K4RJvNDyT5GZ5hwTNHNmX0=" providerId="None" clId="Web-{4DF799E1-7873-42C9-B19E-065C0286A0A2}" dt="2022-11-25T11:03:52.240" v="488"/>
        <pc:sldMkLst>
          <pc:docMk/>
          <pc:sldMk cId="2420346066" sldId="328"/>
        </pc:sldMkLst>
        <pc:spChg chg="mod">
          <ac:chgData name="Álvaro Pendás Recondo" userId="R4vM/4ncKHwd29/IzBKt2K4RJvNDyT5GZ5hwTNHNmX0=" providerId="None" clId="Web-{4DF799E1-7873-42C9-B19E-065C0286A0A2}" dt="2022-11-25T10:08:56.191" v="9"/>
          <ac:spMkLst>
            <pc:docMk/>
            <pc:sldMk cId="2420346066" sldId="328"/>
            <ac:spMk id="4" creationId="{F9F71CBD-322E-4D45-AFC7-98C5DFC78905}"/>
          </ac:spMkLst>
        </pc:spChg>
      </pc:sldChg>
      <pc:sldChg chg="modSp ord">
        <pc:chgData name="Álvaro Pendás Recondo" userId="R4vM/4ncKHwd29/IzBKt2K4RJvNDyT5GZ5hwTNHNmX0=" providerId="None" clId="Web-{4DF799E1-7873-42C9-B19E-065C0286A0A2}" dt="2022-11-25T11:01:24.641" v="467" actId="20577"/>
        <pc:sldMkLst>
          <pc:docMk/>
          <pc:sldMk cId="1159281318" sldId="329"/>
        </pc:sldMkLst>
        <pc:spChg chg="mod">
          <ac:chgData name="Álvaro Pendás Recondo" userId="R4vM/4ncKHwd29/IzBKt2K4RJvNDyT5GZ5hwTNHNmX0=" providerId="None" clId="Web-{4DF799E1-7873-42C9-B19E-065C0286A0A2}" dt="2022-11-25T11:01:24.641" v="467" actId="20577"/>
          <ac:spMkLst>
            <pc:docMk/>
            <pc:sldMk cId="1159281318" sldId="329"/>
            <ac:spMk id="2" creationId="{E0BF58E5-6C40-1940-98BB-CEEBCE6959CD}"/>
          </ac:spMkLst>
        </pc:spChg>
        <pc:spChg chg="mod">
          <ac:chgData name="Álvaro Pendás Recondo" userId="R4vM/4ncKHwd29/IzBKt2K4RJvNDyT5GZ5hwTNHNmX0=" providerId="None" clId="Web-{4DF799E1-7873-42C9-B19E-065C0286A0A2}" dt="2022-11-25T10:08:56.191" v="9"/>
          <ac:spMkLst>
            <pc:docMk/>
            <pc:sldMk cId="1159281318" sldId="329"/>
            <ac:spMk id="4" creationId="{F9F71CBD-322E-4D45-AFC7-98C5DFC78905}"/>
          </ac:spMkLst>
        </pc:spChg>
      </pc:sldChg>
      <pc:sldChg chg="addSp delSp modSp ord">
        <pc:chgData name="Álvaro Pendás Recondo" userId="R4vM/4ncKHwd29/IzBKt2K4RJvNDyT5GZ5hwTNHNmX0=" providerId="None" clId="Web-{4DF799E1-7873-42C9-B19E-065C0286A0A2}" dt="2022-11-25T12:20:16.871" v="995" actId="1076"/>
        <pc:sldMkLst>
          <pc:docMk/>
          <pc:sldMk cId="3710743513" sldId="330"/>
        </pc:sldMkLst>
        <pc:spChg chg="mod">
          <ac:chgData name="Álvaro Pendás Recondo" userId="R4vM/4ncKHwd29/IzBKt2K4RJvNDyT5GZ5hwTNHNmX0=" providerId="None" clId="Web-{4DF799E1-7873-42C9-B19E-065C0286A0A2}" dt="2022-11-25T10:54:47.047" v="429" actId="20577"/>
          <ac:spMkLst>
            <pc:docMk/>
            <pc:sldMk cId="3710743513" sldId="330"/>
            <ac:spMk id="2" creationId="{E0BF58E5-6C40-1940-98BB-CEEBCE6959CD}"/>
          </ac:spMkLst>
        </pc:spChg>
        <pc:spChg chg="mod">
          <ac:chgData name="Álvaro Pendás Recondo" userId="R4vM/4ncKHwd29/IzBKt2K4RJvNDyT5GZ5hwTNHNmX0=" providerId="None" clId="Web-{4DF799E1-7873-42C9-B19E-065C0286A0A2}" dt="2022-11-25T10:08:56.191" v="9"/>
          <ac:spMkLst>
            <pc:docMk/>
            <pc:sldMk cId="3710743513" sldId="330"/>
            <ac:spMk id="4" creationId="{F9F71CBD-322E-4D45-AFC7-98C5DFC78905}"/>
          </ac:spMkLst>
        </pc:spChg>
        <pc:spChg chg="add mod">
          <ac:chgData name="Álvaro Pendás Recondo" userId="R4vM/4ncKHwd29/IzBKt2K4RJvNDyT5GZ5hwTNHNmX0=" providerId="None" clId="Web-{4DF799E1-7873-42C9-B19E-065C0286A0A2}" dt="2022-11-25T12:20:13.230" v="994" actId="1076"/>
          <ac:spMkLst>
            <pc:docMk/>
            <pc:sldMk cId="3710743513" sldId="330"/>
            <ac:spMk id="8" creationId="{481DEBC6-18B6-96D9-8425-17B3FB3C4542}"/>
          </ac:spMkLst>
        </pc:spChg>
        <pc:spChg chg="mod">
          <ac:chgData name="Álvaro Pendás Recondo" userId="R4vM/4ncKHwd29/IzBKt2K4RJvNDyT5GZ5hwTNHNmX0=" providerId="None" clId="Web-{4DF799E1-7873-42C9-B19E-065C0286A0A2}" dt="2022-11-25T10:49:13.112" v="387" actId="20577"/>
          <ac:spMkLst>
            <pc:docMk/>
            <pc:sldMk cId="3710743513" sldId="330"/>
            <ac:spMk id="16" creationId="{6C4DDF2A-78C1-235C-35E3-58EFF2BC9C50}"/>
          </ac:spMkLst>
        </pc:spChg>
        <pc:picChg chg="add mod">
          <ac:chgData name="Álvaro Pendás Recondo" userId="R4vM/4ncKHwd29/IzBKt2K4RJvNDyT5GZ5hwTNHNmX0=" providerId="None" clId="Web-{4DF799E1-7873-42C9-B19E-065C0286A0A2}" dt="2022-11-25T12:20:10.824" v="993" actId="1076"/>
          <ac:picMkLst>
            <pc:docMk/>
            <pc:sldMk cId="3710743513" sldId="330"/>
            <ac:picMk id="3" creationId="{6DDFC090-2271-3074-529E-346D980AAF98}"/>
          </ac:picMkLst>
        </pc:picChg>
        <pc:picChg chg="add mod">
          <ac:chgData name="Álvaro Pendás Recondo" userId="R4vM/4ncKHwd29/IzBKt2K4RJvNDyT5GZ5hwTNHNmX0=" providerId="None" clId="Web-{4DF799E1-7873-42C9-B19E-065C0286A0A2}" dt="2022-11-25T12:20:16.871" v="995" actId="1076"/>
          <ac:picMkLst>
            <pc:docMk/>
            <pc:sldMk cId="3710743513" sldId="330"/>
            <ac:picMk id="7" creationId="{DA4A703A-F274-FEE8-2A09-E6D78EF6062C}"/>
          </ac:picMkLst>
        </pc:picChg>
        <pc:picChg chg="mod">
          <ac:chgData name="Álvaro Pendás Recondo" userId="R4vM/4ncKHwd29/IzBKt2K4RJvNDyT5GZ5hwTNHNmX0=" providerId="None" clId="Web-{4DF799E1-7873-42C9-B19E-065C0286A0A2}" dt="2022-11-25T12:20:07.995" v="991" actId="1076"/>
          <ac:picMkLst>
            <pc:docMk/>
            <pc:sldMk cId="3710743513" sldId="330"/>
            <ac:picMk id="18" creationId="{1AC2DDE3-1D44-F4D7-606B-7C1880DEE180}"/>
          </ac:picMkLst>
        </pc:picChg>
        <pc:picChg chg="del">
          <ac:chgData name="Álvaro Pendás Recondo" userId="R4vM/4ncKHwd29/IzBKt2K4RJvNDyT5GZ5hwTNHNmX0=" providerId="None" clId="Web-{4DF799E1-7873-42C9-B19E-065C0286A0A2}" dt="2022-11-25T10:49:25.660" v="388"/>
          <ac:picMkLst>
            <pc:docMk/>
            <pc:sldMk cId="3710743513" sldId="330"/>
            <ac:picMk id="21" creationId="{D1B5E9C5-C729-5928-9336-C972047F83B7}"/>
          </ac:picMkLst>
        </pc:picChg>
        <pc:picChg chg="mod">
          <ac:chgData name="Álvaro Pendás Recondo" userId="R4vM/4ncKHwd29/IzBKt2K4RJvNDyT5GZ5hwTNHNmX0=" providerId="None" clId="Web-{4DF799E1-7873-42C9-B19E-065C0286A0A2}" dt="2022-11-25T12:20:09.402" v="992" actId="1076"/>
          <ac:picMkLst>
            <pc:docMk/>
            <pc:sldMk cId="3710743513" sldId="330"/>
            <ac:picMk id="23" creationId="{41826D33-273E-4088-E6CD-D191948BCBEC}"/>
          </ac:picMkLst>
        </pc:picChg>
        <pc:picChg chg="del">
          <ac:chgData name="Álvaro Pendás Recondo" userId="R4vM/4ncKHwd29/IzBKt2K4RJvNDyT5GZ5hwTNHNmX0=" providerId="None" clId="Web-{4DF799E1-7873-42C9-B19E-065C0286A0A2}" dt="2022-11-25T10:49:26.566" v="389"/>
          <ac:picMkLst>
            <pc:docMk/>
            <pc:sldMk cId="3710743513" sldId="330"/>
            <ac:picMk id="25" creationId="{875299A1-193D-4159-BC31-30924E9FB673}"/>
          </ac:picMkLst>
        </pc:picChg>
      </pc:sldChg>
      <pc:sldChg chg="modSp del ord">
        <pc:chgData name="Álvaro Pendás Recondo" userId="R4vM/4ncKHwd29/IzBKt2K4RJvNDyT5GZ5hwTNHNmX0=" providerId="None" clId="Web-{4DF799E1-7873-42C9-B19E-065C0286A0A2}" dt="2022-11-25T10:55:45.893" v="432"/>
        <pc:sldMkLst>
          <pc:docMk/>
          <pc:sldMk cId="857461525" sldId="331"/>
        </pc:sldMkLst>
        <pc:spChg chg="mod">
          <ac:chgData name="Álvaro Pendás Recondo" userId="R4vM/4ncKHwd29/IzBKt2K4RJvNDyT5GZ5hwTNHNmX0=" providerId="None" clId="Web-{4DF799E1-7873-42C9-B19E-065C0286A0A2}" dt="2022-11-25T10:44:42.883" v="298" actId="20577"/>
          <ac:spMkLst>
            <pc:docMk/>
            <pc:sldMk cId="857461525" sldId="331"/>
            <ac:spMk id="2" creationId="{E0BF58E5-6C40-1940-98BB-CEEBCE6959CD}"/>
          </ac:spMkLst>
        </pc:spChg>
        <pc:spChg chg="mod">
          <ac:chgData name="Álvaro Pendás Recondo" userId="R4vM/4ncKHwd29/IzBKt2K4RJvNDyT5GZ5hwTNHNmX0=" providerId="None" clId="Web-{4DF799E1-7873-42C9-B19E-065C0286A0A2}" dt="2022-11-25T10:08:56.191" v="9"/>
          <ac:spMkLst>
            <pc:docMk/>
            <pc:sldMk cId="857461525" sldId="331"/>
            <ac:spMk id="4" creationId="{F9F71CBD-322E-4D45-AFC7-98C5DFC78905}"/>
          </ac:spMkLst>
        </pc:spChg>
      </pc:sldChg>
      <pc:sldChg chg="addSp delSp modSp ord">
        <pc:chgData name="Álvaro Pendás Recondo" userId="R4vM/4ncKHwd29/IzBKt2K4RJvNDyT5GZ5hwTNHNmX0=" providerId="None" clId="Web-{4DF799E1-7873-42C9-B19E-065C0286A0A2}" dt="2022-11-25T11:03:04.738" v="472" actId="1076"/>
        <pc:sldMkLst>
          <pc:docMk/>
          <pc:sldMk cId="1832567073" sldId="332"/>
        </pc:sldMkLst>
        <pc:spChg chg="mod">
          <ac:chgData name="Álvaro Pendás Recondo" userId="R4vM/4ncKHwd29/IzBKt2K4RJvNDyT5GZ5hwTNHNmX0=" providerId="None" clId="Web-{4DF799E1-7873-42C9-B19E-065C0286A0A2}" dt="2022-11-25T10:48:10.141" v="377" actId="20577"/>
          <ac:spMkLst>
            <pc:docMk/>
            <pc:sldMk cId="1832567073" sldId="332"/>
            <ac:spMk id="2" creationId="{E0BF58E5-6C40-1940-98BB-CEEBCE6959CD}"/>
          </ac:spMkLst>
        </pc:spChg>
        <pc:spChg chg="mod">
          <ac:chgData name="Álvaro Pendás Recondo" userId="R4vM/4ncKHwd29/IzBKt2K4RJvNDyT5GZ5hwTNHNmX0=" providerId="None" clId="Web-{4DF799E1-7873-42C9-B19E-065C0286A0A2}" dt="2022-11-25T10:08:56.191" v="9"/>
          <ac:spMkLst>
            <pc:docMk/>
            <pc:sldMk cId="1832567073" sldId="332"/>
            <ac:spMk id="4" creationId="{F9F71CBD-322E-4D45-AFC7-98C5DFC78905}"/>
          </ac:spMkLst>
        </pc:spChg>
        <pc:spChg chg="mod">
          <ac:chgData name="Álvaro Pendás Recondo" userId="R4vM/4ncKHwd29/IzBKt2K4RJvNDyT5GZ5hwTNHNmX0=" providerId="None" clId="Web-{4DF799E1-7873-42C9-B19E-065C0286A0A2}" dt="2022-11-25T10:50:10.271" v="403" actId="1076"/>
          <ac:spMkLst>
            <pc:docMk/>
            <pc:sldMk cId="1832567073" sldId="332"/>
            <ac:spMk id="17" creationId="{560A7E3F-B8CA-3977-4F41-F96C2B5C2FD4}"/>
          </ac:spMkLst>
        </pc:spChg>
        <pc:spChg chg="mod">
          <ac:chgData name="Álvaro Pendás Recondo" userId="R4vM/4ncKHwd29/IzBKt2K4RJvNDyT5GZ5hwTNHNmX0=" providerId="None" clId="Web-{4DF799E1-7873-42C9-B19E-065C0286A0A2}" dt="2022-11-25T10:52:33.276" v="418" actId="1076"/>
          <ac:spMkLst>
            <pc:docMk/>
            <pc:sldMk cId="1832567073" sldId="332"/>
            <ac:spMk id="20" creationId="{0231B045-826B-F64E-513E-581841F95C44}"/>
          </ac:spMkLst>
        </pc:spChg>
        <pc:picChg chg="add del mod">
          <ac:chgData name="Álvaro Pendás Recondo" userId="R4vM/4ncKHwd29/IzBKt2K4RJvNDyT5GZ5hwTNHNmX0=" providerId="None" clId="Web-{4DF799E1-7873-42C9-B19E-065C0286A0A2}" dt="2022-11-25T10:57:48.492" v="459"/>
          <ac:picMkLst>
            <pc:docMk/>
            <pc:sldMk cId="1832567073" sldId="332"/>
            <ac:picMk id="7" creationId="{768178EA-F404-D6CE-4190-63EFDA0777F1}"/>
          </ac:picMkLst>
        </pc:picChg>
        <pc:picChg chg="add del mod">
          <ac:chgData name="Álvaro Pendás Recondo" userId="R4vM/4ncKHwd29/IzBKt2K4RJvNDyT5GZ5hwTNHNmX0=" providerId="None" clId="Web-{4DF799E1-7873-42C9-B19E-065C0286A0A2}" dt="2022-11-25T10:50:53.194" v="406"/>
          <ac:picMkLst>
            <pc:docMk/>
            <pc:sldMk cId="1832567073" sldId="332"/>
            <ac:picMk id="9" creationId="{DB31C250-B2BD-9920-AEF6-F7F5247B82E0}"/>
          </ac:picMkLst>
        </pc:picChg>
        <pc:picChg chg="add del mod">
          <ac:chgData name="Álvaro Pendás Recondo" userId="R4vM/4ncKHwd29/IzBKt2K4RJvNDyT5GZ5hwTNHNmX0=" providerId="None" clId="Web-{4DF799E1-7873-42C9-B19E-065C0286A0A2}" dt="2022-11-25T10:51:22.242" v="408"/>
          <ac:picMkLst>
            <pc:docMk/>
            <pc:sldMk cId="1832567073" sldId="332"/>
            <ac:picMk id="10" creationId="{ED4BD908-2048-A5A6-6193-F51ECCEDEDA4}"/>
          </ac:picMkLst>
        </pc:picChg>
        <pc:picChg chg="add mod">
          <ac:chgData name="Álvaro Pendás Recondo" userId="R4vM/4ncKHwd29/IzBKt2K4RJvNDyT5GZ5hwTNHNmX0=" providerId="None" clId="Web-{4DF799E1-7873-42C9-B19E-065C0286A0A2}" dt="2022-11-25T10:51:59.056" v="411" actId="1076"/>
          <ac:picMkLst>
            <pc:docMk/>
            <pc:sldMk cId="1832567073" sldId="332"/>
            <ac:picMk id="14" creationId="{EE904204-27CA-92F5-D661-7D62F98AE53C}"/>
          </ac:picMkLst>
        </pc:picChg>
        <pc:picChg chg="add mod">
          <ac:chgData name="Álvaro Pendás Recondo" userId="R4vM/4ncKHwd29/IzBKt2K4RJvNDyT5GZ5hwTNHNmX0=" providerId="None" clId="Web-{4DF799E1-7873-42C9-B19E-065C0286A0A2}" dt="2022-11-25T10:52:34.901" v="419" actId="1076"/>
          <ac:picMkLst>
            <pc:docMk/>
            <pc:sldMk cId="1832567073" sldId="332"/>
            <ac:picMk id="16" creationId="{CD6B7FA2-AF42-2F98-A35F-926F851F83D1}"/>
          </ac:picMkLst>
        </pc:picChg>
        <pc:picChg chg="add del">
          <ac:chgData name="Álvaro Pendás Recondo" userId="R4vM/4ncKHwd29/IzBKt2K4RJvNDyT5GZ5hwTNHNmX0=" providerId="None" clId="Web-{4DF799E1-7873-42C9-B19E-065C0286A0A2}" dt="2022-11-25T10:57:47.570" v="458"/>
          <ac:picMkLst>
            <pc:docMk/>
            <pc:sldMk cId="1832567073" sldId="332"/>
            <ac:picMk id="22" creationId="{B23DA0B3-976D-F839-0609-D2C2D572E3D4}"/>
          </ac:picMkLst>
        </pc:picChg>
        <pc:picChg chg="add del mod">
          <ac:chgData name="Álvaro Pendás Recondo" userId="R4vM/4ncKHwd29/IzBKt2K4RJvNDyT5GZ5hwTNHNmX0=" providerId="None" clId="Web-{4DF799E1-7873-42C9-B19E-065C0286A0A2}" dt="2022-11-25T10:57:46.616" v="457"/>
          <ac:picMkLst>
            <pc:docMk/>
            <pc:sldMk cId="1832567073" sldId="332"/>
            <ac:picMk id="27" creationId="{B3D09DA3-6F57-C33D-03DB-31B3FE545DA4}"/>
          </ac:picMkLst>
        </pc:picChg>
        <pc:picChg chg="add mod">
          <ac:chgData name="Álvaro Pendás Recondo" userId="R4vM/4ncKHwd29/IzBKt2K4RJvNDyT5GZ5hwTNHNmX0=" providerId="None" clId="Web-{4DF799E1-7873-42C9-B19E-065C0286A0A2}" dt="2022-11-25T11:03:04.738" v="472" actId="1076"/>
          <ac:picMkLst>
            <pc:docMk/>
            <pc:sldMk cId="1832567073" sldId="332"/>
            <ac:picMk id="28" creationId="{1A273195-AC27-833D-846B-835715A355F8}"/>
          </ac:picMkLst>
        </pc:picChg>
      </pc:sldChg>
      <pc:sldChg chg="modSp del">
        <pc:chgData name="Álvaro Pendás Recondo" userId="R4vM/4ncKHwd29/IzBKt2K4RJvNDyT5GZ5hwTNHNmX0=" providerId="None" clId="Web-{4DF799E1-7873-42C9-B19E-065C0286A0A2}" dt="2022-11-25T11:03:50.396" v="484"/>
        <pc:sldMkLst>
          <pc:docMk/>
          <pc:sldMk cId="2962546523" sldId="339"/>
        </pc:sldMkLst>
        <pc:spChg chg="mod">
          <ac:chgData name="Álvaro Pendás Recondo" userId="R4vM/4ncKHwd29/IzBKt2K4RJvNDyT5GZ5hwTNHNmX0=" providerId="None" clId="Web-{4DF799E1-7873-42C9-B19E-065C0286A0A2}" dt="2022-11-25T10:08:56.191" v="9"/>
          <ac:spMkLst>
            <pc:docMk/>
            <pc:sldMk cId="2962546523" sldId="339"/>
            <ac:spMk id="4" creationId="{F9F71CBD-322E-4D45-AFC7-98C5DFC78905}"/>
          </ac:spMkLst>
        </pc:spChg>
      </pc:sldChg>
      <pc:sldChg chg="modSp del">
        <pc:chgData name="Álvaro Pendás Recondo" userId="R4vM/4ncKHwd29/IzBKt2K4RJvNDyT5GZ5hwTNHNmX0=" providerId="None" clId="Web-{4DF799E1-7873-42C9-B19E-065C0286A0A2}" dt="2022-11-25T11:03:49.318" v="482"/>
        <pc:sldMkLst>
          <pc:docMk/>
          <pc:sldMk cId="1180600017" sldId="342"/>
        </pc:sldMkLst>
        <pc:spChg chg="mod">
          <ac:chgData name="Álvaro Pendás Recondo" userId="R4vM/4ncKHwd29/IzBKt2K4RJvNDyT5GZ5hwTNHNmX0=" providerId="None" clId="Web-{4DF799E1-7873-42C9-B19E-065C0286A0A2}" dt="2022-11-25T10:08:56.191" v="9"/>
          <ac:spMkLst>
            <pc:docMk/>
            <pc:sldMk cId="1180600017" sldId="342"/>
            <ac:spMk id="4" creationId="{F9F71CBD-322E-4D45-AFC7-98C5DFC78905}"/>
          </ac:spMkLst>
        </pc:spChg>
      </pc:sldChg>
      <pc:sldChg chg="modSp del">
        <pc:chgData name="Álvaro Pendás Recondo" userId="R4vM/4ncKHwd29/IzBKt2K4RJvNDyT5GZ5hwTNHNmX0=" providerId="None" clId="Web-{4DF799E1-7873-42C9-B19E-065C0286A0A2}" dt="2022-11-25T11:03:48.052" v="480"/>
        <pc:sldMkLst>
          <pc:docMk/>
          <pc:sldMk cId="2683828941" sldId="343"/>
        </pc:sldMkLst>
        <pc:spChg chg="mod">
          <ac:chgData name="Álvaro Pendás Recondo" userId="R4vM/4ncKHwd29/IzBKt2K4RJvNDyT5GZ5hwTNHNmX0=" providerId="None" clId="Web-{4DF799E1-7873-42C9-B19E-065C0286A0A2}" dt="2022-11-25T10:08:56.191" v="9"/>
          <ac:spMkLst>
            <pc:docMk/>
            <pc:sldMk cId="2683828941" sldId="343"/>
            <ac:spMk id="4" creationId="{F9F71CBD-322E-4D45-AFC7-98C5DFC78905}"/>
          </ac:spMkLst>
        </pc:spChg>
      </pc:sldChg>
      <pc:sldChg chg="modSp del">
        <pc:chgData name="Álvaro Pendás Recondo" userId="R4vM/4ncKHwd29/IzBKt2K4RJvNDyT5GZ5hwTNHNmX0=" providerId="None" clId="Web-{4DF799E1-7873-42C9-B19E-065C0286A0A2}" dt="2022-11-25T11:03:45.709" v="479"/>
        <pc:sldMkLst>
          <pc:docMk/>
          <pc:sldMk cId="1724843724" sldId="344"/>
        </pc:sldMkLst>
        <pc:spChg chg="mod">
          <ac:chgData name="Álvaro Pendás Recondo" userId="R4vM/4ncKHwd29/IzBKt2K4RJvNDyT5GZ5hwTNHNmX0=" providerId="None" clId="Web-{4DF799E1-7873-42C9-B19E-065C0286A0A2}" dt="2022-11-25T10:08:56.191" v="9"/>
          <ac:spMkLst>
            <pc:docMk/>
            <pc:sldMk cId="1724843724" sldId="344"/>
            <ac:spMk id="4" creationId="{F9F71CBD-322E-4D45-AFC7-98C5DFC78905}"/>
          </ac:spMkLst>
        </pc:spChg>
      </pc:sldChg>
      <pc:sldChg chg="modSp del">
        <pc:chgData name="Álvaro Pendás Recondo" userId="R4vM/4ncKHwd29/IzBKt2K4RJvNDyT5GZ5hwTNHNmX0=" providerId="None" clId="Web-{4DF799E1-7873-42C9-B19E-065C0286A0A2}" dt="2022-11-25T11:03:44.318" v="478"/>
        <pc:sldMkLst>
          <pc:docMk/>
          <pc:sldMk cId="3588528623" sldId="345"/>
        </pc:sldMkLst>
        <pc:spChg chg="mod">
          <ac:chgData name="Álvaro Pendás Recondo" userId="R4vM/4ncKHwd29/IzBKt2K4RJvNDyT5GZ5hwTNHNmX0=" providerId="None" clId="Web-{4DF799E1-7873-42C9-B19E-065C0286A0A2}" dt="2022-11-25T10:08:56.191" v="9"/>
          <ac:spMkLst>
            <pc:docMk/>
            <pc:sldMk cId="3588528623" sldId="345"/>
            <ac:spMk id="4" creationId="{F9F71CBD-322E-4D45-AFC7-98C5DFC78905}"/>
          </ac:spMkLst>
        </pc:spChg>
      </pc:sldChg>
      <pc:sldChg chg="modSp ord">
        <pc:chgData name="Álvaro Pendás Recondo" userId="R4vM/4ncKHwd29/IzBKt2K4RJvNDyT5GZ5hwTNHNmX0=" providerId="None" clId="Web-{4DF799E1-7873-42C9-B19E-065C0286A0A2}" dt="2022-11-25T10:54:27.093" v="426"/>
        <pc:sldMkLst>
          <pc:docMk/>
          <pc:sldMk cId="3162165077" sldId="347"/>
        </pc:sldMkLst>
        <pc:spChg chg="mod">
          <ac:chgData name="Álvaro Pendás Recondo" userId="R4vM/4ncKHwd29/IzBKt2K4RJvNDyT5GZ5hwTNHNmX0=" providerId="None" clId="Web-{4DF799E1-7873-42C9-B19E-065C0286A0A2}" dt="2022-11-25T10:54:04.764" v="422" actId="20577"/>
          <ac:spMkLst>
            <pc:docMk/>
            <pc:sldMk cId="3162165077" sldId="347"/>
            <ac:spMk id="2" creationId="{E0BF58E5-6C40-1940-98BB-CEEBCE6959CD}"/>
          </ac:spMkLst>
        </pc:spChg>
        <pc:spChg chg="mod">
          <ac:chgData name="Álvaro Pendás Recondo" userId="R4vM/4ncKHwd29/IzBKt2K4RJvNDyT5GZ5hwTNHNmX0=" providerId="None" clId="Web-{4DF799E1-7873-42C9-B19E-065C0286A0A2}" dt="2022-11-25T10:08:56.191" v="9"/>
          <ac:spMkLst>
            <pc:docMk/>
            <pc:sldMk cId="3162165077" sldId="347"/>
            <ac:spMk id="4" creationId="{F9F71CBD-322E-4D45-AFC7-98C5DFC78905}"/>
          </ac:spMkLst>
        </pc:spChg>
      </pc:sldChg>
      <pc:sldChg chg="addSp modSp ord">
        <pc:chgData name="Álvaro Pendás Recondo" userId="R4vM/4ncKHwd29/IzBKt2K4RJvNDyT5GZ5hwTNHNmX0=" providerId="None" clId="Web-{4DF799E1-7873-42C9-B19E-065C0286A0A2}" dt="2022-11-25T12:52:48.993" v="1035" actId="1076"/>
        <pc:sldMkLst>
          <pc:docMk/>
          <pc:sldMk cId="1738908265" sldId="348"/>
        </pc:sldMkLst>
        <pc:spChg chg="mod">
          <ac:chgData name="Álvaro Pendás Recondo" userId="R4vM/4ncKHwd29/IzBKt2K4RJvNDyT5GZ5hwTNHNmX0=" providerId="None" clId="Web-{4DF799E1-7873-42C9-B19E-065C0286A0A2}" dt="2022-11-25T10:59:32.871" v="463" actId="20577"/>
          <ac:spMkLst>
            <pc:docMk/>
            <pc:sldMk cId="1738908265" sldId="348"/>
            <ac:spMk id="2" creationId="{E0BF58E5-6C40-1940-98BB-CEEBCE6959CD}"/>
          </ac:spMkLst>
        </pc:spChg>
        <pc:spChg chg="mod">
          <ac:chgData name="Álvaro Pendás Recondo" userId="R4vM/4ncKHwd29/IzBKt2K4RJvNDyT5GZ5hwTNHNmX0=" providerId="None" clId="Web-{4DF799E1-7873-42C9-B19E-065C0286A0A2}" dt="2022-11-25T10:08:56.191" v="9"/>
          <ac:spMkLst>
            <pc:docMk/>
            <pc:sldMk cId="1738908265" sldId="348"/>
            <ac:spMk id="4" creationId="{F9F71CBD-322E-4D45-AFC7-98C5DFC78905}"/>
          </ac:spMkLst>
        </pc:spChg>
        <pc:picChg chg="add mod">
          <ac:chgData name="Álvaro Pendás Recondo" userId="R4vM/4ncKHwd29/IzBKt2K4RJvNDyT5GZ5hwTNHNmX0=" providerId="None" clId="Web-{4DF799E1-7873-42C9-B19E-065C0286A0A2}" dt="2022-11-25T12:52:48.993" v="1035" actId="1076"/>
          <ac:picMkLst>
            <pc:docMk/>
            <pc:sldMk cId="1738908265" sldId="348"/>
            <ac:picMk id="7" creationId="{B4DDC3B1-2FCE-4157-0922-F6AB4590E6F5}"/>
          </ac:picMkLst>
        </pc:picChg>
      </pc:sldChg>
      <pc:sldChg chg="modSp del">
        <pc:chgData name="Álvaro Pendás Recondo" userId="R4vM/4ncKHwd29/IzBKt2K4RJvNDyT5GZ5hwTNHNmX0=" providerId="None" clId="Web-{4DF799E1-7873-42C9-B19E-065C0286A0A2}" dt="2022-11-25T11:03:51.365" v="487"/>
        <pc:sldMkLst>
          <pc:docMk/>
          <pc:sldMk cId="601284241" sldId="349"/>
        </pc:sldMkLst>
        <pc:spChg chg="mod">
          <ac:chgData name="Álvaro Pendás Recondo" userId="R4vM/4ncKHwd29/IzBKt2K4RJvNDyT5GZ5hwTNHNmX0=" providerId="None" clId="Web-{4DF799E1-7873-42C9-B19E-065C0286A0A2}" dt="2022-11-25T10:08:56.191" v="9"/>
          <ac:spMkLst>
            <pc:docMk/>
            <pc:sldMk cId="601284241" sldId="349"/>
            <ac:spMk id="4" creationId="{F9F71CBD-322E-4D45-AFC7-98C5DFC78905}"/>
          </ac:spMkLst>
        </pc:spChg>
      </pc:sldChg>
      <pc:sldChg chg="addSp modSp">
        <pc:chgData name="Álvaro Pendás Recondo" userId="R4vM/4ncKHwd29/IzBKt2K4RJvNDyT5GZ5hwTNHNmX0=" providerId="None" clId="Web-{4DF799E1-7873-42C9-B19E-065C0286A0A2}" dt="2022-11-25T12:36:35.221" v="1016" actId="1076"/>
        <pc:sldMkLst>
          <pc:docMk/>
          <pc:sldMk cId="2601959352" sldId="350"/>
        </pc:sldMkLst>
        <pc:spChg chg="mod">
          <ac:chgData name="Álvaro Pendás Recondo" userId="R4vM/4ncKHwd29/IzBKt2K4RJvNDyT5GZ5hwTNHNmX0=" providerId="None" clId="Web-{4DF799E1-7873-42C9-B19E-065C0286A0A2}" dt="2022-11-25T10:08:56.191" v="9"/>
          <ac:spMkLst>
            <pc:docMk/>
            <pc:sldMk cId="2601959352" sldId="350"/>
            <ac:spMk id="4" creationId="{F9F71CBD-322E-4D45-AFC7-98C5DFC78905}"/>
          </ac:spMkLst>
        </pc:spChg>
        <pc:spChg chg="mod">
          <ac:chgData name="Álvaro Pendás Recondo" userId="R4vM/4ncKHwd29/IzBKt2K4RJvNDyT5GZ5hwTNHNmX0=" providerId="None" clId="Web-{4DF799E1-7873-42C9-B19E-065C0286A0A2}" dt="2022-11-25T12:26:42.511" v="1007" actId="1076"/>
          <ac:spMkLst>
            <pc:docMk/>
            <pc:sldMk cId="2601959352" sldId="350"/>
            <ac:spMk id="10" creationId="{05590024-E39F-FC13-8707-D6AF5561FBA4}"/>
          </ac:spMkLst>
        </pc:spChg>
        <pc:spChg chg="mod">
          <ac:chgData name="Álvaro Pendás Recondo" userId="R4vM/4ncKHwd29/IzBKt2K4RJvNDyT5GZ5hwTNHNmX0=" providerId="None" clId="Web-{4DF799E1-7873-42C9-B19E-065C0286A0A2}" dt="2022-11-25T12:26:37.979" v="1005" actId="1076"/>
          <ac:spMkLst>
            <pc:docMk/>
            <pc:sldMk cId="2601959352" sldId="350"/>
            <ac:spMk id="11" creationId="{DA1AB897-31CE-5FCE-6067-BFB2E455D52F}"/>
          </ac:spMkLst>
        </pc:spChg>
        <pc:picChg chg="mod">
          <ac:chgData name="Álvaro Pendás Recondo" userId="R4vM/4ncKHwd29/IzBKt2K4RJvNDyT5GZ5hwTNHNmX0=" providerId="None" clId="Web-{4DF799E1-7873-42C9-B19E-065C0286A0A2}" dt="2022-11-25T12:26:34.745" v="1004" actId="1076"/>
          <ac:picMkLst>
            <pc:docMk/>
            <pc:sldMk cId="2601959352" sldId="350"/>
            <ac:picMk id="3" creationId="{51AA6C05-0E29-FFFD-0D6A-737685044171}"/>
          </ac:picMkLst>
        </pc:picChg>
        <pc:picChg chg="add mod">
          <ac:chgData name="Álvaro Pendás Recondo" userId="R4vM/4ncKHwd29/IzBKt2K4RJvNDyT5GZ5hwTNHNmX0=" providerId="None" clId="Web-{4DF799E1-7873-42C9-B19E-065C0286A0A2}" dt="2022-11-25T12:36:31.861" v="1015" actId="1076"/>
          <ac:picMkLst>
            <pc:docMk/>
            <pc:sldMk cId="2601959352" sldId="350"/>
            <ac:picMk id="7" creationId="{F9C659FF-84E1-0D9A-E00C-81EE2C133D38}"/>
          </ac:picMkLst>
        </pc:picChg>
        <pc:picChg chg="mod">
          <ac:chgData name="Álvaro Pendás Recondo" userId="R4vM/4ncKHwd29/IzBKt2K4RJvNDyT5GZ5hwTNHNmX0=" providerId="None" clId="Web-{4DF799E1-7873-42C9-B19E-065C0286A0A2}" dt="2022-11-25T12:36:35.221" v="1016" actId="1076"/>
          <ac:picMkLst>
            <pc:docMk/>
            <pc:sldMk cId="2601959352" sldId="350"/>
            <ac:picMk id="8" creationId="{18E7C1D8-E087-6FE2-7B77-78610AE0B672}"/>
          </ac:picMkLst>
        </pc:picChg>
        <pc:picChg chg="mod">
          <ac:chgData name="Álvaro Pendás Recondo" userId="R4vM/4ncKHwd29/IzBKt2K4RJvNDyT5GZ5hwTNHNmX0=" providerId="None" clId="Web-{4DF799E1-7873-42C9-B19E-065C0286A0A2}" dt="2022-11-25T12:26:44.073" v="1008" actId="1076"/>
          <ac:picMkLst>
            <pc:docMk/>
            <pc:sldMk cId="2601959352" sldId="350"/>
            <ac:picMk id="12" creationId="{84E80C7C-721F-70CD-7A5C-9B56C400EAC0}"/>
          </ac:picMkLst>
        </pc:picChg>
      </pc:sldChg>
      <pc:sldChg chg="modSp del">
        <pc:chgData name="Álvaro Pendás Recondo" userId="R4vM/4ncKHwd29/IzBKt2K4RJvNDyT5GZ5hwTNHNmX0=" providerId="None" clId="Web-{4DF799E1-7873-42C9-B19E-065C0286A0A2}" dt="2022-11-25T11:03:52.974" v="489"/>
        <pc:sldMkLst>
          <pc:docMk/>
          <pc:sldMk cId="1130137998" sldId="351"/>
        </pc:sldMkLst>
        <pc:spChg chg="mod">
          <ac:chgData name="Álvaro Pendás Recondo" userId="R4vM/4ncKHwd29/IzBKt2K4RJvNDyT5GZ5hwTNHNmX0=" providerId="None" clId="Web-{4DF799E1-7873-42C9-B19E-065C0286A0A2}" dt="2022-11-25T10:08:56.191" v="9"/>
          <ac:spMkLst>
            <pc:docMk/>
            <pc:sldMk cId="1130137998" sldId="351"/>
            <ac:spMk id="4" creationId="{F9F71CBD-322E-4D45-AFC7-98C5DFC78905}"/>
          </ac:spMkLst>
        </pc:spChg>
      </pc:sldChg>
      <pc:sldChg chg="modSp del">
        <pc:chgData name="Álvaro Pendás Recondo" userId="R4vM/4ncKHwd29/IzBKt2K4RJvNDyT5GZ5hwTNHNmX0=" providerId="None" clId="Web-{4DF799E1-7873-42C9-B19E-065C0286A0A2}" dt="2022-11-25T11:03:48.068" v="481"/>
        <pc:sldMkLst>
          <pc:docMk/>
          <pc:sldMk cId="1443290399" sldId="352"/>
        </pc:sldMkLst>
        <pc:spChg chg="mod">
          <ac:chgData name="Álvaro Pendás Recondo" userId="R4vM/4ncKHwd29/IzBKt2K4RJvNDyT5GZ5hwTNHNmX0=" providerId="None" clId="Web-{4DF799E1-7873-42C9-B19E-065C0286A0A2}" dt="2022-11-25T10:08:56.191" v="9"/>
          <ac:spMkLst>
            <pc:docMk/>
            <pc:sldMk cId="1443290399" sldId="352"/>
            <ac:spMk id="4" creationId="{F9F71CBD-322E-4D45-AFC7-98C5DFC78905}"/>
          </ac:spMkLst>
        </pc:spChg>
      </pc:sldChg>
      <pc:sldChg chg="modSp del">
        <pc:chgData name="Álvaro Pendás Recondo" userId="R4vM/4ncKHwd29/IzBKt2K4RJvNDyT5GZ5hwTNHNmX0=" providerId="None" clId="Web-{4DF799E1-7873-42C9-B19E-065C0286A0A2}" dt="2022-11-25T11:03:43.693" v="477"/>
        <pc:sldMkLst>
          <pc:docMk/>
          <pc:sldMk cId="677245689" sldId="353"/>
        </pc:sldMkLst>
        <pc:spChg chg="mod">
          <ac:chgData name="Álvaro Pendás Recondo" userId="R4vM/4ncKHwd29/IzBKt2K4RJvNDyT5GZ5hwTNHNmX0=" providerId="None" clId="Web-{4DF799E1-7873-42C9-B19E-065C0286A0A2}" dt="2022-11-25T10:08:56.191" v="9"/>
          <ac:spMkLst>
            <pc:docMk/>
            <pc:sldMk cId="677245689" sldId="353"/>
            <ac:spMk id="4" creationId="{F9F71CBD-322E-4D45-AFC7-98C5DFC78905}"/>
          </ac:spMkLst>
        </pc:spChg>
      </pc:sldChg>
      <pc:sldChg chg="modSp del">
        <pc:chgData name="Álvaro Pendás Recondo" userId="R4vM/4ncKHwd29/IzBKt2K4RJvNDyT5GZ5hwTNHNmX0=" providerId="None" clId="Web-{4DF799E1-7873-42C9-B19E-065C0286A0A2}" dt="2022-11-25T11:03:49.334" v="483"/>
        <pc:sldMkLst>
          <pc:docMk/>
          <pc:sldMk cId="366176368" sldId="354"/>
        </pc:sldMkLst>
        <pc:spChg chg="mod">
          <ac:chgData name="Álvaro Pendás Recondo" userId="R4vM/4ncKHwd29/IzBKt2K4RJvNDyT5GZ5hwTNHNmX0=" providerId="None" clId="Web-{4DF799E1-7873-42C9-B19E-065C0286A0A2}" dt="2022-11-25T10:08:56.191" v="9"/>
          <ac:spMkLst>
            <pc:docMk/>
            <pc:sldMk cId="366176368" sldId="354"/>
            <ac:spMk id="4" creationId="{F9F71CBD-322E-4D45-AFC7-98C5DFC78905}"/>
          </ac:spMkLst>
        </pc:spChg>
      </pc:sldChg>
      <pc:sldChg chg="modSp del">
        <pc:chgData name="Álvaro Pendás Recondo" userId="R4vM/4ncKHwd29/IzBKt2K4RJvNDyT5GZ5hwTNHNmX0=" providerId="None" clId="Web-{4DF799E1-7873-42C9-B19E-065C0286A0A2}" dt="2022-11-25T11:03:40.615" v="474"/>
        <pc:sldMkLst>
          <pc:docMk/>
          <pc:sldMk cId="4087047285" sldId="355"/>
        </pc:sldMkLst>
        <pc:spChg chg="mod">
          <ac:chgData name="Álvaro Pendás Recondo" userId="R4vM/4ncKHwd29/IzBKt2K4RJvNDyT5GZ5hwTNHNmX0=" providerId="None" clId="Web-{4DF799E1-7873-42C9-B19E-065C0286A0A2}" dt="2022-11-25T10:08:56.191" v="9"/>
          <ac:spMkLst>
            <pc:docMk/>
            <pc:sldMk cId="4087047285" sldId="355"/>
            <ac:spMk id="4" creationId="{F9F71CBD-322E-4D45-AFC7-98C5DFC78905}"/>
          </ac:spMkLst>
        </pc:spChg>
      </pc:sldChg>
      <pc:sldChg chg="addSp delSp modSp add ord replId">
        <pc:chgData name="Álvaro Pendás Recondo" userId="R4vM/4ncKHwd29/IzBKt2K4RJvNDyT5GZ5hwTNHNmX0=" providerId="None" clId="Web-{4DF799E1-7873-42C9-B19E-065C0286A0A2}" dt="2022-11-25T11:23:08.332" v="600" actId="20577"/>
        <pc:sldMkLst>
          <pc:docMk/>
          <pc:sldMk cId="3436700597" sldId="356"/>
        </pc:sldMkLst>
        <pc:spChg chg="mod">
          <ac:chgData name="Álvaro Pendás Recondo" userId="R4vM/4ncKHwd29/IzBKt2K4RJvNDyT5GZ5hwTNHNmX0=" providerId="None" clId="Web-{4DF799E1-7873-42C9-B19E-065C0286A0A2}" dt="2022-11-25T10:07:48.079" v="6" actId="1076"/>
          <ac:spMkLst>
            <pc:docMk/>
            <pc:sldMk cId="3436700597" sldId="356"/>
            <ac:spMk id="2" creationId="{E0BF58E5-6C40-1940-98BB-CEEBCE6959CD}"/>
          </ac:spMkLst>
        </pc:spChg>
        <pc:spChg chg="del mod">
          <ac:chgData name="Álvaro Pendás Recondo" userId="R4vM/4ncKHwd29/IzBKt2K4RJvNDyT5GZ5hwTNHNmX0=" providerId="None" clId="Web-{4DF799E1-7873-42C9-B19E-065C0286A0A2}" dt="2022-11-25T10:25:35.511" v="139"/>
          <ac:spMkLst>
            <pc:docMk/>
            <pc:sldMk cId="3436700597" sldId="356"/>
            <ac:spMk id="3" creationId="{052E8A51-E66C-3840-8D87-FC01B50DFDB9}"/>
          </ac:spMkLst>
        </pc:spChg>
        <pc:spChg chg="mod">
          <ac:chgData name="Álvaro Pendás Recondo" userId="R4vM/4ncKHwd29/IzBKt2K4RJvNDyT5GZ5hwTNHNmX0=" providerId="None" clId="Web-{4DF799E1-7873-42C9-B19E-065C0286A0A2}" dt="2022-11-25T10:08:56.191" v="9"/>
          <ac:spMkLst>
            <pc:docMk/>
            <pc:sldMk cId="3436700597" sldId="356"/>
            <ac:spMk id="4" creationId="{F9F71CBD-322E-4D45-AFC7-98C5DFC78905}"/>
          </ac:spMkLst>
        </pc:spChg>
        <pc:spChg chg="add del mod">
          <ac:chgData name="Álvaro Pendás Recondo" userId="R4vM/4ncKHwd29/IzBKt2K4RJvNDyT5GZ5hwTNHNmX0=" providerId="None" clId="Web-{4DF799E1-7873-42C9-B19E-065C0286A0A2}" dt="2022-11-25T10:25:41.761" v="141"/>
          <ac:spMkLst>
            <pc:docMk/>
            <pc:sldMk cId="3436700597" sldId="356"/>
            <ac:spMk id="8" creationId="{A036F3EB-681B-A764-0D7D-9D75BB648DC6}"/>
          </ac:spMkLst>
        </pc:spChg>
        <pc:spChg chg="add mod">
          <ac:chgData name="Álvaro Pendás Recondo" userId="R4vM/4ncKHwd29/IzBKt2K4RJvNDyT5GZ5hwTNHNmX0=" providerId="None" clId="Web-{4DF799E1-7873-42C9-B19E-065C0286A0A2}" dt="2022-11-25T11:23:08.332" v="600" actId="20577"/>
          <ac:spMkLst>
            <pc:docMk/>
            <pc:sldMk cId="3436700597" sldId="356"/>
            <ac:spMk id="10" creationId="{9908240C-D699-F0B1-0586-F3633C3CCE4A}"/>
          </ac:spMkLst>
        </pc:spChg>
        <pc:picChg chg="add del mod">
          <ac:chgData name="Álvaro Pendás Recondo" userId="R4vM/4ncKHwd29/IzBKt2K4RJvNDyT5GZ5hwTNHNmX0=" providerId="None" clId="Web-{4DF799E1-7873-42C9-B19E-065C0286A0A2}" dt="2022-11-25T10:34:07.140" v="209"/>
          <ac:picMkLst>
            <pc:docMk/>
            <pc:sldMk cId="3436700597" sldId="356"/>
            <ac:picMk id="11" creationId="{E9CC291F-0E58-2640-05E4-DA30E1BA0092}"/>
          </ac:picMkLst>
        </pc:picChg>
        <pc:picChg chg="add del mod">
          <ac:chgData name="Álvaro Pendás Recondo" userId="R4vM/4ncKHwd29/IzBKt2K4RJvNDyT5GZ5hwTNHNmX0=" providerId="None" clId="Web-{4DF799E1-7873-42C9-B19E-065C0286A0A2}" dt="2022-11-25T11:14:49.453" v="492"/>
          <ac:picMkLst>
            <pc:docMk/>
            <pc:sldMk cId="3436700597" sldId="356"/>
            <ac:picMk id="12" creationId="{157B495F-C2FE-F70C-B190-93AD7A2965A3}"/>
          </ac:picMkLst>
        </pc:picChg>
        <pc:picChg chg="add mod">
          <ac:chgData name="Álvaro Pendás Recondo" userId="R4vM/4ncKHwd29/IzBKt2K4RJvNDyT5GZ5hwTNHNmX0=" providerId="None" clId="Web-{4DF799E1-7873-42C9-B19E-065C0286A0A2}" dt="2022-11-25T11:15:09.298" v="500" actId="1076"/>
          <ac:picMkLst>
            <pc:docMk/>
            <pc:sldMk cId="3436700597" sldId="356"/>
            <ac:picMk id="13" creationId="{9D1B0EEB-71BB-05B6-A763-D3C55088FA86}"/>
          </ac:picMkLst>
        </pc:picChg>
      </pc:sldChg>
      <pc:sldChg chg="addSp delSp modSp add ord replId">
        <pc:chgData name="Álvaro Pendás Recondo" userId="R4vM/4ncKHwd29/IzBKt2K4RJvNDyT5GZ5hwTNHNmX0=" providerId="None" clId="Web-{4DF799E1-7873-42C9-B19E-065C0286A0A2}" dt="2022-11-25T10:54:20.312" v="425"/>
        <pc:sldMkLst>
          <pc:docMk/>
          <pc:sldMk cId="2675929572" sldId="357"/>
        </pc:sldMkLst>
        <pc:spChg chg="mod">
          <ac:chgData name="Álvaro Pendás Recondo" userId="R4vM/4ncKHwd29/IzBKt2K4RJvNDyT5GZ5hwTNHNmX0=" providerId="None" clId="Web-{4DF799E1-7873-42C9-B19E-065C0286A0A2}" dt="2022-11-25T10:38:59.432" v="241" actId="20577"/>
          <ac:spMkLst>
            <pc:docMk/>
            <pc:sldMk cId="2675929572" sldId="357"/>
            <ac:spMk id="2" creationId="{E0BF58E5-6C40-1940-98BB-CEEBCE6959CD}"/>
          </ac:spMkLst>
        </pc:spChg>
        <pc:spChg chg="del">
          <ac:chgData name="Álvaro Pendás Recondo" userId="R4vM/4ncKHwd29/IzBKt2K4RJvNDyT5GZ5hwTNHNmX0=" providerId="None" clId="Web-{4DF799E1-7873-42C9-B19E-065C0286A0A2}" dt="2022-11-25T10:39:40.590" v="244"/>
          <ac:spMkLst>
            <pc:docMk/>
            <pc:sldMk cId="2675929572" sldId="357"/>
            <ac:spMk id="3" creationId="{052E8A51-E66C-3840-8D87-FC01B50DFDB9}"/>
          </ac:spMkLst>
        </pc:spChg>
        <pc:spChg chg="add del mod">
          <ac:chgData name="Álvaro Pendás Recondo" userId="R4vM/4ncKHwd29/IzBKt2K4RJvNDyT5GZ5hwTNHNmX0=" providerId="None" clId="Web-{4DF799E1-7873-42C9-B19E-065C0286A0A2}" dt="2022-11-25T10:40:29.295" v="247"/>
          <ac:spMkLst>
            <pc:docMk/>
            <pc:sldMk cId="2675929572" sldId="357"/>
            <ac:spMk id="8" creationId="{96A52639-D36B-C83E-FD7B-D89837C1F9ED}"/>
          </ac:spMkLst>
        </pc:spChg>
        <pc:spChg chg="add mod">
          <ac:chgData name="Álvaro Pendás Recondo" userId="R4vM/4ncKHwd29/IzBKt2K4RJvNDyT5GZ5hwTNHNmX0=" providerId="None" clId="Web-{4DF799E1-7873-42C9-B19E-065C0286A0A2}" dt="2022-11-25T10:40:31.764" v="248"/>
          <ac:spMkLst>
            <pc:docMk/>
            <pc:sldMk cId="2675929572" sldId="357"/>
            <ac:spMk id="11" creationId="{E15D91D6-2D9E-497D-046C-9C866FC4C0B1}"/>
          </ac:spMkLst>
        </pc:spChg>
        <pc:picChg chg="add del">
          <ac:chgData name="Álvaro Pendás Recondo" userId="R4vM/4ncKHwd29/IzBKt2K4RJvNDyT5GZ5hwTNHNmX0=" providerId="None" clId="Web-{4DF799E1-7873-42C9-B19E-065C0286A0A2}" dt="2022-11-25T10:40:27.108" v="246"/>
          <ac:picMkLst>
            <pc:docMk/>
            <pc:sldMk cId="2675929572" sldId="357"/>
            <ac:picMk id="9" creationId="{1926B46F-A28B-0B9A-D7E3-C7CFF8A2AEDA}"/>
          </ac:picMkLst>
        </pc:picChg>
        <pc:picChg chg="add">
          <ac:chgData name="Álvaro Pendás Recondo" userId="R4vM/4ncKHwd29/IzBKt2K4RJvNDyT5GZ5hwTNHNmX0=" providerId="None" clId="Web-{4DF799E1-7873-42C9-B19E-065C0286A0A2}" dt="2022-11-25T10:40:32.014" v="249"/>
          <ac:picMkLst>
            <pc:docMk/>
            <pc:sldMk cId="2675929572" sldId="357"/>
            <ac:picMk id="13" creationId="{2FE74B94-E017-7927-45E6-82F77CBD6077}"/>
          </ac:picMkLst>
        </pc:picChg>
      </pc:sldChg>
      <pc:sldChg chg="addSp delSp modSp add del ord replId">
        <pc:chgData name="Álvaro Pendás Recondo" userId="R4vM/4ncKHwd29/IzBKt2K4RJvNDyT5GZ5hwTNHNmX0=" providerId="None" clId="Web-{4DF799E1-7873-42C9-B19E-065C0286A0A2}" dt="2022-11-25T12:13:27.917" v="919"/>
        <pc:sldMkLst>
          <pc:docMk/>
          <pc:sldMk cId="710794307" sldId="358"/>
        </pc:sldMkLst>
        <pc:spChg chg="mod">
          <ac:chgData name="Álvaro Pendás Recondo" userId="R4vM/4ncKHwd29/IzBKt2K4RJvNDyT5GZ5hwTNHNmX0=" providerId="None" clId="Web-{4DF799E1-7873-42C9-B19E-065C0286A0A2}" dt="2022-11-25T10:39:37.043" v="243" actId="20577"/>
          <ac:spMkLst>
            <pc:docMk/>
            <pc:sldMk cId="710794307" sldId="358"/>
            <ac:spMk id="2" creationId="{E0BF58E5-6C40-1940-98BB-CEEBCE6959CD}"/>
          </ac:spMkLst>
        </pc:spChg>
        <pc:spChg chg="del">
          <ac:chgData name="Álvaro Pendás Recondo" userId="R4vM/4ncKHwd29/IzBKt2K4RJvNDyT5GZ5hwTNHNmX0=" providerId="None" clId="Web-{4DF799E1-7873-42C9-B19E-065C0286A0A2}" dt="2022-11-25T11:03:57.521" v="491"/>
          <ac:spMkLst>
            <pc:docMk/>
            <pc:sldMk cId="710794307" sldId="358"/>
            <ac:spMk id="3" creationId="{052E8A51-E66C-3840-8D87-FC01B50DFDB9}"/>
          </ac:spMkLst>
        </pc:spChg>
        <pc:spChg chg="add del mod">
          <ac:chgData name="Álvaro Pendás Recondo" userId="R4vM/4ncKHwd29/IzBKt2K4RJvNDyT5GZ5hwTNHNmX0=" providerId="None" clId="Web-{4DF799E1-7873-42C9-B19E-065C0286A0A2}" dt="2022-11-25T11:52:20.478" v="907"/>
          <ac:spMkLst>
            <pc:docMk/>
            <pc:sldMk cId="710794307" sldId="358"/>
            <ac:spMk id="8" creationId="{961D0C82-AE4D-F681-CF4A-74F45ACB1333}"/>
          </ac:spMkLst>
        </pc:spChg>
        <pc:spChg chg="add mod">
          <ac:chgData name="Álvaro Pendás Recondo" userId="R4vM/4ncKHwd29/IzBKt2K4RJvNDyT5GZ5hwTNHNmX0=" providerId="None" clId="Web-{4DF799E1-7873-42C9-B19E-065C0286A0A2}" dt="2022-11-25T12:12:28.915" v="912"/>
          <ac:spMkLst>
            <pc:docMk/>
            <pc:sldMk cId="710794307" sldId="358"/>
            <ac:spMk id="11" creationId="{35BABDF7-1100-D2F1-21FC-23AD6BC8A4DB}"/>
          </ac:spMkLst>
        </pc:spChg>
        <pc:picChg chg="add del mod ord">
          <ac:chgData name="Álvaro Pendás Recondo" userId="R4vM/4ncKHwd29/IzBKt2K4RJvNDyT5GZ5hwTNHNmX0=" providerId="None" clId="Web-{4DF799E1-7873-42C9-B19E-065C0286A0A2}" dt="2022-11-25T12:12:28.915" v="912"/>
          <ac:picMkLst>
            <pc:docMk/>
            <pc:sldMk cId="710794307" sldId="358"/>
            <ac:picMk id="9" creationId="{8795E81C-A10B-8247-4CFF-7087B7845520}"/>
          </ac:picMkLst>
        </pc:picChg>
      </pc:sldChg>
      <pc:sldChg chg="addSp delSp modSp add replId">
        <pc:chgData name="Álvaro Pendás Recondo" userId="R4vM/4ncKHwd29/IzBKt2K4RJvNDyT5GZ5hwTNHNmX0=" providerId="None" clId="Web-{4DF799E1-7873-42C9-B19E-065C0286A0A2}" dt="2022-11-25T11:23:54.005" v="642" actId="1076"/>
        <pc:sldMkLst>
          <pc:docMk/>
          <pc:sldMk cId="3589794724" sldId="359"/>
        </pc:sldMkLst>
        <pc:spChg chg="mod">
          <ac:chgData name="Álvaro Pendás Recondo" userId="R4vM/4ncKHwd29/IzBKt2K4RJvNDyT5GZ5hwTNHNmX0=" providerId="None" clId="Web-{4DF799E1-7873-42C9-B19E-065C0286A0A2}" dt="2022-11-25T11:23:52.537" v="641" actId="20577"/>
          <ac:spMkLst>
            <pc:docMk/>
            <pc:sldMk cId="3589794724" sldId="359"/>
            <ac:spMk id="10" creationId="{9908240C-D699-F0B1-0586-F3633C3CCE4A}"/>
          </ac:spMkLst>
        </pc:spChg>
        <pc:picChg chg="add del mod">
          <ac:chgData name="Álvaro Pendás Recondo" userId="R4vM/4ncKHwd29/IzBKt2K4RJvNDyT5GZ5hwTNHNmX0=" providerId="None" clId="Web-{4DF799E1-7873-42C9-B19E-065C0286A0A2}" dt="2022-11-25T11:18:20.336" v="506"/>
          <ac:picMkLst>
            <pc:docMk/>
            <pc:sldMk cId="3589794724" sldId="359"/>
            <ac:picMk id="3" creationId="{7B04DA14-32B7-522A-622F-5FAA255E5627}"/>
          </ac:picMkLst>
        </pc:picChg>
        <pc:picChg chg="add mod">
          <ac:chgData name="Álvaro Pendás Recondo" userId="R4vM/4ncKHwd29/IzBKt2K4RJvNDyT5GZ5hwTNHNmX0=" providerId="None" clId="Web-{4DF799E1-7873-42C9-B19E-065C0286A0A2}" dt="2022-11-25T11:23:54.005" v="642" actId="1076"/>
          <ac:picMkLst>
            <pc:docMk/>
            <pc:sldMk cId="3589794724" sldId="359"/>
            <ac:picMk id="7" creationId="{D73BBB0E-C35E-162A-CC9D-6BF375AB4E86}"/>
          </ac:picMkLst>
        </pc:picChg>
        <pc:picChg chg="del mod">
          <ac:chgData name="Álvaro Pendás Recondo" userId="R4vM/4ncKHwd29/IzBKt2K4RJvNDyT5GZ5hwTNHNmX0=" providerId="None" clId="Web-{4DF799E1-7873-42C9-B19E-065C0286A0A2}" dt="2022-11-25T11:17:54.585" v="501"/>
          <ac:picMkLst>
            <pc:docMk/>
            <pc:sldMk cId="3589794724" sldId="359"/>
            <ac:picMk id="11" creationId="{E9CC291F-0E58-2640-05E4-DA30E1BA0092}"/>
          </ac:picMkLst>
        </pc:picChg>
      </pc:sldChg>
      <pc:sldChg chg="delSp modSp add replId">
        <pc:chgData name="Álvaro Pendás Recondo" userId="R4vM/4ncKHwd29/IzBKt2K4RJvNDyT5GZ5hwTNHNmX0=" providerId="None" clId="Web-{4DF799E1-7873-42C9-B19E-065C0286A0A2}" dt="2022-11-25T11:51:14.725" v="906" actId="14100"/>
        <pc:sldMkLst>
          <pc:docMk/>
          <pc:sldMk cId="2927661176" sldId="360"/>
        </pc:sldMkLst>
        <pc:spChg chg="mod">
          <ac:chgData name="Álvaro Pendás Recondo" userId="R4vM/4ncKHwd29/IzBKt2K4RJvNDyT5GZ5hwTNHNmX0=" providerId="None" clId="Web-{4DF799E1-7873-42C9-B19E-065C0286A0A2}" dt="2022-11-25T11:51:14.725" v="906" actId="14100"/>
          <ac:spMkLst>
            <pc:docMk/>
            <pc:sldMk cId="2927661176" sldId="360"/>
            <ac:spMk id="3" creationId="{897D22D6-0DEE-1E95-A340-071CB2F2C9E5}"/>
          </ac:spMkLst>
        </pc:spChg>
        <pc:spChg chg="mod">
          <ac:chgData name="Álvaro Pendás Recondo" userId="R4vM/4ncKHwd29/IzBKt2K4RJvNDyT5GZ5hwTNHNmX0=" providerId="None" clId="Web-{4DF799E1-7873-42C9-B19E-065C0286A0A2}" dt="2022-11-25T10:36:32.208" v="237" actId="20577"/>
          <ac:spMkLst>
            <pc:docMk/>
            <pc:sldMk cId="2927661176" sldId="360"/>
            <ac:spMk id="10" creationId="{9908240C-D699-F0B1-0586-F3633C3CCE4A}"/>
          </ac:spMkLst>
        </pc:spChg>
        <pc:picChg chg="del">
          <ac:chgData name="Álvaro Pendás Recondo" userId="R4vM/4ncKHwd29/IzBKt2K4RJvNDyT5GZ5hwTNHNmX0=" providerId="None" clId="Web-{4DF799E1-7873-42C9-B19E-065C0286A0A2}" dt="2022-11-25T10:36:35.036" v="238"/>
          <ac:picMkLst>
            <pc:docMk/>
            <pc:sldMk cId="2927661176" sldId="360"/>
            <ac:picMk id="12" creationId="{157B495F-C2FE-F70C-B190-93AD7A2965A3}"/>
          </ac:picMkLst>
        </pc:picChg>
      </pc:sldChg>
      <pc:sldChg chg="add del replId">
        <pc:chgData name="Álvaro Pendás Recondo" userId="R4vM/4ncKHwd29/IzBKt2K4RJvNDyT5GZ5hwTNHNmX0=" providerId="None" clId="Web-{4DF799E1-7873-42C9-B19E-065C0286A0A2}" dt="2022-11-25T11:03:36.427" v="473"/>
        <pc:sldMkLst>
          <pc:docMk/>
          <pc:sldMk cId="3728710197" sldId="361"/>
        </pc:sldMkLst>
      </pc:sldChg>
      <pc:sldChg chg="addSp delSp modSp add ord replId">
        <pc:chgData name="Álvaro Pendás Recondo" userId="R4vM/4ncKHwd29/IzBKt2K4RJvNDyT5GZ5hwTNHNmX0=" providerId="None" clId="Web-{4DF799E1-7873-42C9-B19E-065C0286A0A2}" dt="2022-11-25T11:34:19.358" v="764"/>
        <pc:sldMkLst>
          <pc:docMk/>
          <pc:sldMk cId="738271628" sldId="362"/>
        </pc:sldMkLst>
        <pc:spChg chg="add mod">
          <ac:chgData name="Álvaro Pendás Recondo" userId="R4vM/4ncKHwd29/IzBKt2K4RJvNDyT5GZ5hwTNHNmX0=" providerId="None" clId="Web-{4DF799E1-7873-42C9-B19E-065C0286A0A2}" dt="2022-11-25T11:31:20.257" v="715" actId="14100"/>
          <ac:spMkLst>
            <pc:docMk/>
            <pc:sldMk cId="738271628" sldId="362"/>
            <ac:spMk id="9" creationId="{FF69DBFB-3430-634B-8E17-CD216A057CDF}"/>
          </ac:spMkLst>
        </pc:spChg>
        <pc:spChg chg="add mod">
          <ac:chgData name="Álvaro Pendás Recondo" userId="R4vM/4ncKHwd29/IzBKt2K4RJvNDyT5GZ5hwTNHNmX0=" providerId="None" clId="Web-{4DF799E1-7873-42C9-B19E-065C0286A0A2}" dt="2022-11-25T11:34:11.092" v="762" actId="1076"/>
          <ac:spMkLst>
            <pc:docMk/>
            <pc:sldMk cId="738271628" sldId="362"/>
            <ac:spMk id="16" creationId="{FD5660F4-B59F-E41C-AF2F-DE4F12185AA9}"/>
          </ac:spMkLst>
        </pc:spChg>
        <pc:spChg chg="add mod">
          <ac:chgData name="Álvaro Pendás Recondo" userId="R4vM/4ncKHwd29/IzBKt2K4RJvNDyT5GZ5hwTNHNmX0=" providerId="None" clId="Web-{4DF799E1-7873-42C9-B19E-065C0286A0A2}" dt="2022-11-25T11:32:54.308" v="741" actId="1076"/>
          <ac:spMkLst>
            <pc:docMk/>
            <pc:sldMk cId="738271628" sldId="362"/>
            <ac:spMk id="17" creationId="{905379D5-369F-A628-E774-4CBE4BBEE296}"/>
          </ac:spMkLst>
        </pc:spChg>
        <pc:spChg chg="add del mod">
          <ac:chgData name="Álvaro Pendás Recondo" userId="R4vM/4ncKHwd29/IzBKt2K4RJvNDyT5GZ5hwTNHNmX0=" providerId="None" clId="Web-{4DF799E1-7873-42C9-B19E-065C0286A0A2}" dt="2022-11-25T11:33:30.762" v="752"/>
          <ac:spMkLst>
            <pc:docMk/>
            <pc:sldMk cId="738271628" sldId="362"/>
            <ac:spMk id="18" creationId="{697EFFAE-88F1-C717-931C-48A53E34BD94}"/>
          </ac:spMkLst>
        </pc:spChg>
        <pc:picChg chg="mod">
          <ac:chgData name="Álvaro Pendás Recondo" userId="R4vM/4ncKHwd29/IzBKt2K4RJvNDyT5GZ5hwTNHNmX0=" providerId="None" clId="Web-{4DF799E1-7873-42C9-B19E-065C0286A0A2}" dt="2022-11-25T11:33:44.091" v="756" actId="1076"/>
          <ac:picMkLst>
            <pc:docMk/>
            <pc:sldMk cId="738271628" sldId="362"/>
            <ac:picMk id="8" creationId="{13C5FD90-068F-2B96-18A6-1A6A59D67F98}"/>
          </ac:picMkLst>
        </pc:picChg>
        <pc:cxnChg chg="add del mod">
          <ac:chgData name="Álvaro Pendás Recondo" userId="R4vM/4ncKHwd29/IzBKt2K4RJvNDyT5GZ5hwTNHNmX0=" providerId="None" clId="Web-{4DF799E1-7873-42C9-B19E-065C0286A0A2}" dt="2022-11-25T11:31:48.977" v="720"/>
          <ac:cxnSpMkLst>
            <pc:docMk/>
            <pc:sldMk cId="738271628" sldId="362"/>
            <ac:cxnSpMk id="14" creationId="{64268086-92F5-D647-73B1-23992DC070E3}"/>
          </ac:cxnSpMkLst>
        </pc:cxnChg>
        <pc:cxnChg chg="add mod">
          <ac:chgData name="Álvaro Pendás Recondo" userId="R4vM/4ncKHwd29/IzBKt2K4RJvNDyT5GZ5hwTNHNmX0=" providerId="None" clId="Web-{4DF799E1-7873-42C9-B19E-065C0286A0A2}" dt="2022-11-25T11:34:19.358" v="764"/>
          <ac:cxnSpMkLst>
            <pc:docMk/>
            <pc:sldMk cId="738271628" sldId="362"/>
            <ac:cxnSpMk id="20" creationId="{5E7E7455-BFB3-23D5-687B-1AF577A8872C}"/>
          </ac:cxnSpMkLst>
        </pc:cxnChg>
      </pc:sldChg>
      <pc:sldChg chg="modSp add">
        <pc:chgData name="Álvaro Pendás Recondo" userId="R4vM/4ncKHwd29/IzBKt2K4RJvNDyT5GZ5hwTNHNmX0=" providerId="None" clId="Web-{4DF799E1-7873-42C9-B19E-065C0286A0A2}" dt="2022-11-25T11:35:59.158" v="782" actId="20577"/>
        <pc:sldMkLst>
          <pc:docMk/>
          <pc:sldMk cId="765038264" sldId="363"/>
        </pc:sldMkLst>
        <pc:spChg chg="mod">
          <ac:chgData name="Álvaro Pendás Recondo" userId="R4vM/4ncKHwd29/IzBKt2K4RJvNDyT5GZ5hwTNHNmX0=" providerId="None" clId="Web-{4DF799E1-7873-42C9-B19E-065C0286A0A2}" dt="2022-11-25T11:35:59.158" v="782" actId="20577"/>
          <ac:spMkLst>
            <pc:docMk/>
            <pc:sldMk cId="765038264" sldId="363"/>
            <ac:spMk id="4" creationId="{F9F71CBD-322E-4D45-AFC7-98C5DFC78905}"/>
          </ac:spMkLst>
        </pc:spChg>
        <pc:spChg chg="mod">
          <ac:chgData name="Álvaro Pendás Recondo" userId="R4vM/4ncKHwd29/IzBKt2K4RJvNDyT5GZ5hwTNHNmX0=" providerId="None" clId="Web-{4DF799E1-7873-42C9-B19E-065C0286A0A2}" dt="2022-11-25T11:35:30.079" v="780" actId="20577"/>
          <ac:spMkLst>
            <pc:docMk/>
            <pc:sldMk cId="765038264" sldId="363"/>
            <ac:spMk id="8" creationId="{6AA0A814-9034-6263-0B90-C6AD2B12A8F8}"/>
          </ac:spMkLst>
        </pc:spChg>
      </pc:sldChg>
      <pc:sldChg chg="add del replId">
        <pc:chgData name="Álvaro Pendás Recondo" userId="R4vM/4ncKHwd29/IzBKt2K4RJvNDyT5GZ5hwTNHNmX0=" providerId="None" clId="Web-{4DF799E1-7873-42C9-B19E-065C0286A0A2}" dt="2022-11-25T10:56:07.222" v="436"/>
        <pc:sldMkLst>
          <pc:docMk/>
          <pc:sldMk cId="1869134123" sldId="363"/>
        </pc:sldMkLst>
      </pc:sldChg>
      <pc:sldChg chg="addSp modSp add ord replId">
        <pc:chgData name="Álvaro Pendás Recondo" userId="R4vM/4ncKHwd29/IzBKt2K4RJvNDyT5GZ5hwTNHNmX0=" providerId="None" clId="Web-{4DF799E1-7873-42C9-B19E-065C0286A0A2}" dt="2022-11-25T12:20:40.872" v="999" actId="1076"/>
        <pc:sldMkLst>
          <pc:docMk/>
          <pc:sldMk cId="2637070602" sldId="364"/>
        </pc:sldMkLst>
        <pc:spChg chg="mod">
          <ac:chgData name="Álvaro Pendás Recondo" userId="R4vM/4ncKHwd29/IzBKt2K4RJvNDyT5GZ5hwTNHNmX0=" providerId="None" clId="Web-{4DF799E1-7873-42C9-B19E-065C0286A0A2}" dt="2022-11-25T12:13:26.339" v="918" actId="1076"/>
          <ac:spMkLst>
            <pc:docMk/>
            <pc:sldMk cId="2637070602" sldId="364"/>
            <ac:spMk id="2" creationId="{E0BF58E5-6C40-1940-98BB-CEEBCE6959CD}"/>
          </ac:spMkLst>
        </pc:spChg>
        <pc:spChg chg="mod">
          <ac:chgData name="Álvaro Pendás Recondo" userId="R4vM/4ncKHwd29/IzBKt2K4RJvNDyT5GZ5hwTNHNmX0=" providerId="None" clId="Web-{4DF799E1-7873-42C9-B19E-065C0286A0A2}" dt="2022-11-25T12:14:18.138" v="966" actId="20577"/>
          <ac:spMkLst>
            <pc:docMk/>
            <pc:sldMk cId="2637070602" sldId="364"/>
            <ac:spMk id="3" creationId="{897D22D6-0DEE-1E95-A340-071CB2F2C9E5}"/>
          </ac:spMkLst>
        </pc:spChg>
        <pc:picChg chg="add mod">
          <ac:chgData name="Álvaro Pendás Recondo" userId="R4vM/4ncKHwd29/IzBKt2K4RJvNDyT5GZ5hwTNHNmX0=" providerId="None" clId="Web-{4DF799E1-7873-42C9-B19E-065C0286A0A2}" dt="2022-11-25T12:15:33.797" v="974" actId="1076"/>
          <ac:picMkLst>
            <pc:docMk/>
            <pc:sldMk cId="2637070602" sldId="364"/>
            <ac:picMk id="7" creationId="{8681D244-66CF-7683-C2AD-ABD407C6795C}"/>
          </ac:picMkLst>
        </pc:picChg>
        <pc:picChg chg="add mod">
          <ac:chgData name="Álvaro Pendás Recondo" userId="R4vM/4ncKHwd29/IzBKt2K4RJvNDyT5GZ5hwTNHNmX0=" providerId="None" clId="Web-{4DF799E1-7873-42C9-B19E-065C0286A0A2}" dt="2022-11-25T12:20:40.872" v="999" actId="1076"/>
          <ac:picMkLst>
            <pc:docMk/>
            <pc:sldMk cId="2637070602" sldId="364"/>
            <ac:picMk id="13" creationId="{E03061B9-463E-EB6E-FB39-9AE1957E43CA}"/>
          </ac:picMkLst>
        </pc:picChg>
      </pc:sldChg>
      <pc:sldChg chg="addSp modSp">
        <pc:chgData name="Álvaro Pendás Recondo" userId="R4vM/4ncKHwd29/IzBKt2K4RJvNDyT5GZ5hwTNHNmX0=" providerId="None" clId="Web-{4DF799E1-7873-42C9-B19E-065C0286A0A2}" dt="2022-11-25T12:40:52.215" v="1028" actId="1076"/>
        <pc:sldMkLst>
          <pc:docMk/>
          <pc:sldMk cId="1481011875" sldId="365"/>
        </pc:sldMkLst>
        <pc:picChg chg="add mod">
          <ac:chgData name="Álvaro Pendás Recondo" userId="R4vM/4ncKHwd29/IzBKt2K4RJvNDyT5GZ5hwTNHNmX0=" providerId="None" clId="Web-{4DF799E1-7873-42C9-B19E-065C0286A0A2}" dt="2022-11-25T12:40:14.495" v="1021" actId="1076"/>
          <ac:picMkLst>
            <pc:docMk/>
            <pc:sldMk cId="1481011875" sldId="365"/>
            <ac:picMk id="3" creationId="{2A31CFE8-992B-04AA-A87B-85DB4D930471}"/>
          </ac:picMkLst>
        </pc:picChg>
        <pc:picChg chg="add mod">
          <ac:chgData name="Álvaro Pendás Recondo" userId="R4vM/4ncKHwd29/IzBKt2K4RJvNDyT5GZ5hwTNHNmX0=" providerId="None" clId="Web-{4DF799E1-7873-42C9-B19E-065C0286A0A2}" dt="2022-11-25T12:40:52.215" v="1028" actId="1076"/>
          <ac:picMkLst>
            <pc:docMk/>
            <pc:sldMk cId="1481011875" sldId="365"/>
            <ac:picMk id="7" creationId="{D45E908C-B588-BC32-3D84-028A2713988F}"/>
          </ac:picMkLst>
        </pc:picChg>
      </pc:sldChg>
      <pc:sldMasterChg chg="modSp mod modSldLayout">
        <pc:chgData name="Álvaro Pendás Recondo" userId="R4vM/4ncKHwd29/IzBKt2K4RJvNDyT5GZ5hwTNHNmX0=" providerId="None" clId="Web-{4DF799E1-7873-42C9-B19E-065C0286A0A2}" dt="2022-11-25T10:08:56.191" v="9"/>
        <pc:sldMasterMkLst>
          <pc:docMk/>
          <pc:sldMasterMk cId="1631421385" sldId="2147483660"/>
        </pc:sldMasterMkLst>
        <pc:spChg chg="mod">
          <ac:chgData name="Álvaro Pendás Recondo" userId="R4vM/4ncKHwd29/IzBKt2K4RJvNDyT5GZ5hwTNHNmX0=" providerId="None" clId="Web-{4DF799E1-7873-42C9-B19E-065C0286A0A2}" dt="2022-11-25T10:08:56.191" v="9"/>
          <ac:spMkLst>
            <pc:docMk/>
            <pc:sldMasterMk cId="1631421385" sldId="2147483660"/>
            <ac:spMk id="5" creationId="{2961D734-A645-D04B-92A0-3DBE1915B90D}"/>
          </ac:spMkLst>
        </pc:spChg>
        <pc:sldLayoutChg chg="modSp mod">
          <pc:chgData name="Álvaro Pendás Recondo" userId="R4vM/4ncKHwd29/IzBKt2K4RJvNDyT5GZ5hwTNHNmX0=" providerId="None" clId="Web-{4DF799E1-7873-42C9-B19E-065C0286A0A2}" dt="2022-11-25T10:08:56.191" v="9"/>
          <pc:sldLayoutMkLst>
            <pc:docMk/>
            <pc:sldMasterMk cId="1631421385" sldId="2147483660"/>
            <pc:sldLayoutMk cId="4179039307" sldId="2147483661"/>
          </pc:sldLayoutMkLst>
          <pc:spChg chg="mod">
            <ac:chgData name="Álvaro Pendás Recondo" userId="R4vM/4ncKHwd29/IzBKt2K4RJvNDyT5GZ5hwTNHNmX0=" providerId="None" clId="Web-{4DF799E1-7873-42C9-B19E-065C0286A0A2}" dt="2022-11-25T10:08:56.191" v="9"/>
            <ac:spMkLst>
              <pc:docMk/>
              <pc:sldMasterMk cId="1631421385" sldId="2147483660"/>
              <pc:sldLayoutMk cId="4179039307" sldId="2147483661"/>
              <ac:spMk id="5" creationId="{FCA8C23B-F792-7549-8C8C-F39BF6176946}"/>
            </ac:spMkLst>
          </pc:spChg>
        </pc:sldLayoutChg>
        <pc:sldLayoutChg chg="modSp mod">
          <pc:chgData name="Álvaro Pendás Recondo" userId="R4vM/4ncKHwd29/IzBKt2K4RJvNDyT5GZ5hwTNHNmX0=" providerId="None" clId="Web-{4DF799E1-7873-42C9-B19E-065C0286A0A2}" dt="2022-11-25T10:08:56.191" v="9"/>
          <pc:sldLayoutMkLst>
            <pc:docMk/>
            <pc:sldMasterMk cId="1631421385" sldId="2147483660"/>
            <pc:sldLayoutMk cId="808240098" sldId="2147483662"/>
          </pc:sldLayoutMkLst>
          <pc:spChg chg="mod">
            <ac:chgData name="Álvaro Pendás Recondo" userId="R4vM/4ncKHwd29/IzBKt2K4RJvNDyT5GZ5hwTNHNmX0=" providerId="None" clId="Web-{4DF799E1-7873-42C9-B19E-065C0286A0A2}" dt="2022-11-25T10:08:56.191" v="9"/>
            <ac:spMkLst>
              <pc:docMk/>
              <pc:sldMasterMk cId="1631421385" sldId="2147483660"/>
              <pc:sldLayoutMk cId="808240098" sldId="2147483662"/>
              <ac:spMk id="5" creationId="{755936CE-FF8F-9146-B010-F10F15D82683}"/>
            </ac:spMkLst>
          </pc:spChg>
        </pc:sldLayoutChg>
        <pc:sldLayoutChg chg="modSp mod">
          <pc:chgData name="Álvaro Pendás Recondo" userId="R4vM/4ncKHwd29/IzBKt2K4RJvNDyT5GZ5hwTNHNmX0=" providerId="None" clId="Web-{4DF799E1-7873-42C9-B19E-065C0286A0A2}" dt="2022-11-25T10:08:56.191" v="9"/>
          <pc:sldLayoutMkLst>
            <pc:docMk/>
            <pc:sldMasterMk cId="1631421385" sldId="2147483660"/>
            <pc:sldLayoutMk cId="826611447" sldId="2147483663"/>
          </pc:sldLayoutMkLst>
          <pc:spChg chg="mod">
            <ac:chgData name="Álvaro Pendás Recondo" userId="R4vM/4ncKHwd29/IzBKt2K4RJvNDyT5GZ5hwTNHNmX0=" providerId="None" clId="Web-{4DF799E1-7873-42C9-B19E-065C0286A0A2}" dt="2022-11-25T10:08:56.191" v="9"/>
            <ac:spMkLst>
              <pc:docMk/>
              <pc:sldMasterMk cId="1631421385" sldId="2147483660"/>
              <pc:sldLayoutMk cId="826611447" sldId="2147483663"/>
              <ac:spMk id="5" creationId="{6F6B1F68-E645-9F4E-BC98-A7C1BDE3782C}"/>
            </ac:spMkLst>
          </pc:spChg>
        </pc:sldLayoutChg>
        <pc:sldLayoutChg chg="modSp mod">
          <pc:chgData name="Álvaro Pendás Recondo" userId="R4vM/4ncKHwd29/IzBKt2K4RJvNDyT5GZ5hwTNHNmX0=" providerId="None" clId="Web-{4DF799E1-7873-42C9-B19E-065C0286A0A2}" dt="2022-11-25T10:08:56.191" v="9"/>
          <pc:sldLayoutMkLst>
            <pc:docMk/>
            <pc:sldMasterMk cId="1631421385" sldId="2147483660"/>
            <pc:sldLayoutMk cId="1924223384" sldId="2147483664"/>
          </pc:sldLayoutMkLst>
          <pc:spChg chg="mod">
            <ac:chgData name="Álvaro Pendás Recondo" userId="R4vM/4ncKHwd29/IzBKt2K4RJvNDyT5GZ5hwTNHNmX0=" providerId="None" clId="Web-{4DF799E1-7873-42C9-B19E-065C0286A0A2}" dt="2022-11-25T10:08:56.191" v="9"/>
            <ac:spMkLst>
              <pc:docMk/>
              <pc:sldMasterMk cId="1631421385" sldId="2147483660"/>
              <pc:sldLayoutMk cId="1924223384" sldId="2147483664"/>
              <ac:spMk id="6" creationId="{DE1A8EBE-332D-4940-8401-98BCC5779CB9}"/>
            </ac:spMkLst>
          </pc:spChg>
        </pc:sldLayoutChg>
        <pc:sldLayoutChg chg="modSp mod">
          <pc:chgData name="Álvaro Pendás Recondo" userId="R4vM/4ncKHwd29/IzBKt2K4RJvNDyT5GZ5hwTNHNmX0=" providerId="None" clId="Web-{4DF799E1-7873-42C9-B19E-065C0286A0A2}" dt="2022-11-25T10:08:56.191" v="9"/>
          <pc:sldLayoutMkLst>
            <pc:docMk/>
            <pc:sldMasterMk cId="1631421385" sldId="2147483660"/>
            <pc:sldLayoutMk cId="3964883041" sldId="2147483665"/>
          </pc:sldLayoutMkLst>
          <pc:spChg chg="mod">
            <ac:chgData name="Álvaro Pendás Recondo" userId="R4vM/4ncKHwd29/IzBKt2K4RJvNDyT5GZ5hwTNHNmX0=" providerId="None" clId="Web-{4DF799E1-7873-42C9-B19E-065C0286A0A2}" dt="2022-11-25T10:08:56.191" v="9"/>
            <ac:spMkLst>
              <pc:docMk/>
              <pc:sldMasterMk cId="1631421385" sldId="2147483660"/>
              <pc:sldLayoutMk cId="3964883041" sldId="2147483665"/>
              <ac:spMk id="8" creationId="{8BC4C947-E41D-2D46-B8F1-51702680ACEF}"/>
            </ac:spMkLst>
          </pc:spChg>
        </pc:sldLayoutChg>
        <pc:sldLayoutChg chg="modSp mod">
          <pc:chgData name="Álvaro Pendás Recondo" userId="R4vM/4ncKHwd29/IzBKt2K4RJvNDyT5GZ5hwTNHNmX0=" providerId="None" clId="Web-{4DF799E1-7873-42C9-B19E-065C0286A0A2}" dt="2022-11-25T10:08:56.191" v="9"/>
          <pc:sldLayoutMkLst>
            <pc:docMk/>
            <pc:sldMasterMk cId="1631421385" sldId="2147483660"/>
            <pc:sldLayoutMk cId="2784554539" sldId="2147483666"/>
          </pc:sldLayoutMkLst>
          <pc:spChg chg="mod">
            <ac:chgData name="Álvaro Pendás Recondo" userId="R4vM/4ncKHwd29/IzBKt2K4RJvNDyT5GZ5hwTNHNmX0=" providerId="None" clId="Web-{4DF799E1-7873-42C9-B19E-065C0286A0A2}" dt="2022-11-25T10:08:56.191" v="9"/>
            <ac:spMkLst>
              <pc:docMk/>
              <pc:sldMasterMk cId="1631421385" sldId="2147483660"/>
              <pc:sldLayoutMk cId="2784554539" sldId="2147483666"/>
              <ac:spMk id="4" creationId="{23D507F8-4276-2D43-8964-297DC6151563}"/>
            </ac:spMkLst>
          </pc:spChg>
        </pc:sldLayoutChg>
        <pc:sldLayoutChg chg="modSp mod">
          <pc:chgData name="Álvaro Pendás Recondo" userId="R4vM/4ncKHwd29/IzBKt2K4RJvNDyT5GZ5hwTNHNmX0=" providerId="None" clId="Web-{4DF799E1-7873-42C9-B19E-065C0286A0A2}" dt="2022-11-25T10:08:56.191" v="9"/>
          <pc:sldLayoutMkLst>
            <pc:docMk/>
            <pc:sldMasterMk cId="1631421385" sldId="2147483660"/>
            <pc:sldLayoutMk cId="1937005774" sldId="2147483667"/>
          </pc:sldLayoutMkLst>
          <pc:spChg chg="mod">
            <ac:chgData name="Álvaro Pendás Recondo" userId="R4vM/4ncKHwd29/IzBKt2K4RJvNDyT5GZ5hwTNHNmX0=" providerId="None" clId="Web-{4DF799E1-7873-42C9-B19E-065C0286A0A2}" dt="2022-11-25T10:08:56.191" v="9"/>
            <ac:spMkLst>
              <pc:docMk/>
              <pc:sldMasterMk cId="1631421385" sldId="2147483660"/>
              <pc:sldLayoutMk cId="1937005774" sldId="2147483667"/>
              <ac:spMk id="3" creationId="{ABDA158E-BBCD-5F4A-B42D-3B2EF630CE7B}"/>
            </ac:spMkLst>
          </pc:spChg>
        </pc:sldLayoutChg>
        <pc:sldLayoutChg chg="modSp mod">
          <pc:chgData name="Álvaro Pendás Recondo" userId="R4vM/4ncKHwd29/IzBKt2K4RJvNDyT5GZ5hwTNHNmX0=" providerId="None" clId="Web-{4DF799E1-7873-42C9-B19E-065C0286A0A2}" dt="2022-11-25T10:08:56.191" v="9"/>
          <pc:sldLayoutMkLst>
            <pc:docMk/>
            <pc:sldMasterMk cId="1631421385" sldId="2147483660"/>
            <pc:sldLayoutMk cId="1075249332" sldId="2147483668"/>
          </pc:sldLayoutMkLst>
          <pc:spChg chg="mod">
            <ac:chgData name="Álvaro Pendás Recondo" userId="R4vM/4ncKHwd29/IzBKt2K4RJvNDyT5GZ5hwTNHNmX0=" providerId="None" clId="Web-{4DF799E1-7873-42C9-B19E-065C0286A0A2}" dt="2022-11-25T10:08:56.191" v="9"/>
            <ac:spMkLst>
              <pc:docMk/>
              <pc:sldMasterMk cId="1631421385" sldId="2147483660"/>
              <pc:sldLayoutMk cId="1075249332" sldId="2147483668"/>
              <ac:spMk id="6" creationId="{B0219C34-9625-804D-A235-B623111E3FA2}"/>
            </ac:spMkLst>
          </pc:spChg>
        </pc:sldLayoutChg>
        <pc:sldLayoutChg chg="modSp mod">
          <pc:chgData name="Álvaro Pendás Recondo" userId="R4vM/4ncKHwd29/IzBKt2K4RJvNDyT5GZ5hwTNHNmX0=" providerId="None" clId="Web-{4DF799E1-7873-42C9-B19E-065C0286A0A2}" dt="2022-11-25T10:08:56.191" v="9"/>
          <pc:sldLayoutMkLst>
            <pc:docMk/>
            <pc:sldMasterMk cId="1631421385" sldId="2147483660"/>
            <pc:sldLayoutMk cId="3802717820" sldId="2147483669"/>
          </pc:sldLayoutMkLst>
          <pc:spChg chg="mod">
            <ac:chgData name="Álvaro Pendás Recondo" userId="R4vM/4ncKHwd29/IzBKt2K4RJvNDyT5GZ5hwTNHNmX0=" providerId="None" clId="Web-{4DF799E1-7873-42C9-B19E-065C0286A0A2}" dt="2022-11-25T10:08:56.191" v="9"/>
            <ac:spMkLst>
              <pc:docMk/>
              <pc:sldMasterMk cId="1631421385" sldId="2147483660"/>
              <pc:sldLayoutMk cId="3802717820" sldId="2147483669"/>
              <ac:spMk id="6" creationId="{1F9180A3-A415-3248-8A65-148DE00CC6DA}"/>
            </ac:spMkLst>
          </pc:spChg>
        </pc:sldLayoutChg>
        <pc:sldLayoutChg chg="modSp mod">
          <pc:chgData name="Álvaro Pendás Recondo" userId="R4vM/4ncKHwd29/IzBKt2K4RJvNDyT5GZ5hwTNHNmX0=" providerId="None" clId="Web-{4DF799E1-7873-42C9-B19E-065C0286A0A2}" dt="2022-11-25T10:08:56.191" v="9"/>
          <pc:sldLayoutMkLst>
            <pc:docMk/>
            <pc:sldMasterMk cId="1631421385" sldId="2147483660"/>
            <pc:sldLayoutMk cId="657032611" sldId="2147483670"/>
          </pc:sldLayoutMkLst>
          <pc:spChg chg="mod">
            <ac:chgData name="Álvaro Pendás Recondo" userId="R4vM/4ncKHwd29/IzBKt2K4RJvNDyT5GZ5hwTNHNmX0=" providerId="None" clId="Web-{4DF799E1-7873-42C9-B19E-065C0286A0A2}" dt="2022-11-25T10:08:56.191" v="9"/>
            <ac:spMkLst>
              <pc:docMk/>
              <pc:sldMasterMk cId="1631421385" sldId="2147483660"/>
              <pc:sldLayoutMk cId="657032611" sldId="2147483670"/>
              <ac:spMk id="5" creationId="{3DAB68E2-43FB-0A46-8D72-1A9EEAA7686D}"/>
            </ac:spMkLst>
          </pc:spChg>
        </pc:sldLayoutChg>
        <pc:sldLayoutChg chg="modSp mod">
          <pc:chgData name="Álvaro Pendás Recondo" userId="R4vM/4ncKHwd29/IzBKt2K4RJvNDyT5GZ5hwTNHNmX0=" providerId="None" clId="Web-{4DF799E1-7873-42C9-B19E-065C0286A0A2}" dt="2022-11-25T10:08:56.191" v="9"/>
          <pc:sldLayoutMkLst>
            <pc:docMk/>
            <pc:sldMasterMk cId="1631421385" sldId="2147483660"/>
            <pc:sldLayoutMk cId="4089577374" sldId="2147483671"/>
          </pc:sldLayoutMkLst>
          <pc:spChg chg="mod">
            <ac:chgData name="Álvaro Pendás Recondo" userId="R4vM/4ncKHwd29/IzBKt2K4RJvNDyT5GZ5hwTNHNmX0=" providerId="None" clId="Web-{4DF799E1-7873-42C9-B19E-065C0286A0A2}" dt="2022-11-25T10:08:56.191" v="9"/>
            <ac:spMkLst>
              <pc:docMk/>
              <pc:sldMasterMk cId="1631421385" sldId="2147483660"/>
              <pc:sldLayoutMk cId="4089577374" sldId="2147483671"/>
              <ac:spMk id="5" creationId="{495088F7-A46C-7A44-A4EB-D877ECB6E48E}"/>
            </ac:spMkLst>
          </pc:spChg>
        </pc:sldLayoutChg>
      </pc:sldMasterChg>
      <pc:sldMasterChg chg="add addSldLayout">
        <pc:chgData name="Álvaro Pendás Recondo" userId="R4vM/4ncKHwd29/IzBKt2K4RJvNDyT5GZ5hwTNHNmX0=" providerId="None" clId="Web-{4DF799E1-7873-42C9-B19E-065C0286A0A2}" dt="2022-11-25T11:27:27.279" v="650"/>
        <pc:sldMasterMkLst>
          <pc:docMk/>
          <pc:sldMasterMk cId="1631421385" sldId="2147483672"/>
        </pc:sldMasterMkLst>
        <pc:sldLayoutChg chg="add">
          <pc:chgData name="Álvaro Pendás Recondo" userId="R4vM/4ncKHwd29/IzBKt2K4RJvNDyT5GZ5hwTNHNmX0=" providerId="None" clId="Web-{4DF799E1-7873-42C9-B19E-065C0286A0A2}" dt="2022-11-25T11:27:27.279" v="650"/>
          <pc:sldLayoutMkLst>
            <pc:docMk/>
            <pc:sldMasterMk cId="1631421385" sldId="2147483672"/>
            <pc:sldLayoutMk cId="4179039307" sldId="2147483673"/>
          </pc:sldLayoutMkLst>
        </pc:sldLayoutChg>
        <pc:sldLayoutChg chg="add">
          <pc:chgData name="Álvaro Pendás Recondo" userId="R4vM/4ncKHwd29/IzBKt2K4RJvNDyT5GZ5hwTNHNmX0=" providerId="None" clId="Web-{4DF799E1-7873-42C9-B19E-065C0286A0A2}" dt="2022-11-25T11:27:27.279" v="650"/>
          <pc:sldLayoutMkLst>
            <pc:docMk/>
            <pc:sldMasterMk cId="1631421385" sldId="2147483672"/>
            <pc:sldLayoutMk cId="808240098" sldId="2147483674"/>
          </pc:sldLayoutMkLst>
        </pc:sldLayoutChg>
        <pc:sldLayoutChg chg="add">
          <pc:chgData name="Álvaro Pendás Recondo" userId="R4vM/4ncKHwd29/IzBKt2K4RJvNDyT5GZ5hwTNHNmX0=" providerId="None" clId="Web-{4DF799E1-7873-42C9-B19E-065C0286A0A2}" dt="2022-11-25T11:27:27.279" v="650"/>
          <pc:sldLayoutMkLst>
            <pc:docMk/>
            <pc:sldMasterMk cId="1631421385" sldId="2147483672"/>
            <pc:sldLayoutMk cId="826611447" sldId="2147483675"/>
          </pc:sldLayoutMkLst>
        </pc:sldLayoutChg>
        <pc:sldLayoutChg chg="add">
          <pc:chgData name="Álvaro Pendás Recondo" userId="R4vM/4ncKHwd29/IzBKt2K4RJvNDyT5GZ5hwTNHNmX0=" providerId="None" clId="Web-{4DF799E1-7873-42C9-B19E-065C0286A0A2}" dt="2022-11-25T11:27:27.279" v="650"/>
          <pc:sldLayoutMkLst>
            <pc:docMk/>
            <pc:sldMasterMk cId="1631421385" sldId="2147483672"/>
            <pc:sldLayoutMk cId="1924223384" sldId="2147483676"/>
          </pc:sldLayoutMkLst>
        </pc:sldLayoutChg>
        <pc:sldLayoutChg chg="add">
          <pc:chgData name="Álvaro Pendás Recondo" userId="R4vM/4ncKHwd29/IzBKt2K4RJvNDyT5GZ5hwTNHNmX0=" providerId="None" clId="Web-{4DF799E1-7873-42C9-B19E-065C0286A0A2}" dt="2022-11-25T11:27:27.279" v="650"/>
          <pc:sldLayoutMkLst>
            <pc:docMk/>
            <pc:sldMasterMk cId="1631421385" sldId="2147483672"/>
            <pc:sldLayoutMk cId="3964883041" sldId="2147483677"/>
          </pc:sldLayoutMkLst>
        </pc:sldLayoutChg>
        <pc:sldLayoutChg chg="add">
          <pc:chgData name="Álvaro Pendás Recondo" userId="R4vM/4ncKHwd29/IzBKt2K4RJvNDyT5GZ5hwTNHNmX0=" providerId="None" clId="Web-{4DF799E1-7873-42C9-B19E-065C0286A0A2}" dt="2022-11-25T11:27:27.279" v="650"/>
          <pc:sldLayoutMkLst>
            <pc:docMk/>
            <pc:sldMasterMk cId="1631421385" sldId="2147483672"/>
            <pc:sldLayoutMk cId="2784554539" sldId="2147483678"/>
          </pc:sldLayoutMkLst>
        </pc:sldLayoutChg>
        <pc:sldLayoutChg chg="add">
          <pc:chgData name="Álvaro Pendás Recondo" userId="R4vM/4ncKHwd29/IzBKt2K4RJvNDyT5GZ5hwTNHNmX0=" providerId="None" clId="Web-{4DF799E1-7873-42C9-B19E-065C0286A0A2}" dt="2022-11-25T11:27:27.279" v="650"/>
          <pc:sldLayoutMkLst>
            <pc:docMk/>
            <pc:sldMasterMk cId="1631421385" sldId="2147483672"/>
            <pc:sldLayoutMk cId="1937005774" sldId="2147483679"/>
          </pc:sldLayoutMkLst>
        </pc:sldLayoutChg>
        <pc:sldLayoutChg chg="add">
          <pc:chgData name="Álvaro Pendás Recondo" userId="R4vM/4ncKHwd29/IzBKt2K4RJvNDyT5GZ5hwTNHNmX0=" providerId="None" clId="Web-{4DF799E1-7873-42C9-B19E-065C0286A0A2}" dt="2022-11-25T11:27:27.279" v="650"/>
          <pc:sldLayoutMkLst>
            <pc:docMk/>
            <pc:sldMasterMk cId="1631421385" sldId="2147483672"/>
            <pc:sldLayoutMk cId="1075249332" sldId="2147483680"/>
          </pc:sldLayoutMkLst>
        </pc:sldLayoutChg>
        <pc:sldLayoutChg chg="add">
          <pc:chgData name="Álvaro Pendás Recondo" userId="R4vM/4ncKHwd29/IzBKt2K4RJvNDyT5GZ5hwTNHNmX0=" providerId="None" clId="Web-{4DF799E1-7873-42C9-B19E-065C0286A0A2}" dt="2022-11-25T11:27:27.279" v="650"/>
          <pc:sldLayoutMkLst>
            <pc:docMk/>
            <pc:sldMasterMk cId="1631421385" sldId="2147483672"/>
            <pc:sldLayoutMk cId="3802717820" sldId="2147483681"/>
          </pc:sldLayoutMkLst>
        </pc:sldLayoutChg>
        <pc:sldLayoutChg chg="add">
          <pc:chgData name="Álvaro Pendás Recondo" userId="R4vM/4ncKHwd29/IzBKt2K4RJvNDyT5GZ5hwTNHNmX0=" providerId="None" clId="Web-{4DF799E1-7873-42C9-B19E-065C0286A0A2}" dt="2022-11-25T11:27:27.279" v="650"/>
          <pc:sldLayoutMkLst>
            <pc:docMk/>
            <pc:sldMasterMk cId="1631421385" sldId="2147483672"/>
            <pc:sldLayoutMk cId="657032611" sldId="2147483682"/>
          </pc:sldLayoutMkLst>
        </pc:sldLayoutChg>
        <pc:sldLayoutChg chg="add">
          <pc:chgData name="Álvaro Pendás Recondo" userId="R4vM/4ncKHwd29/IzBKt2K4RJvNDyT5GZ5hwTNHNmX0=" providerId="None" clId="Web-{4DF799E1-7873-42C9-B19E-065C0286A0A2}" dt="2022-11-25T11:27:27.279" v="650"/>
          <pc:sldLayoutMkLst>
            <pc:docMk/>
            <pc:sldMasterMk cId="1631421385" sldId="2147483672"/>
            <pc:sldLayoutMk cId="4089577374" sldId="2147483683"/>
          </pc:sldLayoutMkLst>
        </pc:sldLayoutChg>
      </pc:sldMasterChg>
    </pc:docChg>
  </pc:docChgLst>
  <pc:docChgLst>
    <pc:chgData name="Alvaro Pendasrecondo (RMI)" userId="h6Xl73c1QHSnUD/1hcR0vKlZxH64RyGWN22lnrRRMuE=" providerId="None" clId="Web-{67FAEFAB-BAC9-49C1-B3A4-802C8FA7F8CF}"/>
    <pc:docChg chg="addSld delSld modSld sldOrd">
      <pc:chgData name="Alvaro Pendasrecondo (RMI)" userId="h6Xl73c1QHSnUD/1hcR0vKlZxH64RyGWN22lnrRRMuE=" providerId="None" clId="Web-{67FAEFAB-BAC9-49C1-B3A4-802C8FA7F8CF}" dt="2022-08-25T09:21:09.228" v="188" actId="1076"/>
      <pc:docMkLst>
        <pc:docMk/>
      </pc:docMkLst>
      <pc:sldChg chg="addSp delSp modSp add ord replId">
        <pc:chgData name="Alvaro Pendasrecondo (RMI)" userId="h6Xl73c1QHSnUD/1hcR0vKlZxH64RyGWN22lnrRRMuE=" providerId="None" clId="Web-{67FAEFAB-BAC9-49C1-B3A4-802C8FA7F8CF}" dt="2022-08-25T09:05:14.211" v="6" actId="1076"/>
        <pc:sldMkLst>
          <pc:docMk/>
          <pc:sldMk cId="1175354056" sldId="334"/>
        </pc:sldMkLst>
        <pc:spChg chg="add del mod">
          <ac:chgData name="Alvaro Pendasrecondo (RMI)" userId="h6Xl73c1QHSnUD/1hcR0vKlZxH64RyGWN22lnrRRMuE=" providerId="None" clId="Web-{67FAEFAB-BAC9-49C1-B3A4-802C8FA7F8CF}" dt="2022-08-25T09:05:07.133" v="3"/>
          <ac:spMkLst>
            <pc:docMk/>
            <pc:sldMk cId="1175354056" sldId="334"/>
            <ac:spMk id="7" creationId="{9DFD1EE8-6350-28E6-EEB4-DB9FEEFBC266}"/>
          </ac:spMkLst>
        </pc:spChg>
        <pc:spChg chg="del">
          <ac:chgData name="Alvaro Pendasrecondo (RMI)" userId="h6Xl73c1QHSnUD/1hcR0vKlZxH64RyGWN22lnrRRMuE=" providerId="None" clId="Web-{67FAEFAB-BAC9-49C1-B3A4-802C8FA7F8CF}" dt="2022-08-25T09:04:48.961" v="2"/>
          <ac:spMkLst>
            <pc:docMk/>
            <pc:sldMk cId="1175354056" sldId="334"/>
            <ac:spMk id="12" creationId="{37F25838-89AE-CA19-6999-C408F08EF259}"/>
          </ac:spMkLst>
        </pc:spChg>
        <pc:picChg chg="add mod ord">
          <ac:chgData name="Alvaro Pendasrecondo (RMI)" userId="h6Xl73c1QHSnUD/1hcR0vKlZxH64RyGWN22lnrRRMuE=" providerId="None" clId="Web-{67FAEFAB-BAC9-49C1-B3A4-802C8FA7F8CF}" dt="2022-08-25T09:05:14.211" v="6" actId="1076"/>
          <ac:picMkLst>
            <pc:docMk/>
            <pc:sldMk cId="1175354056" sldId="334"/>
            <ac:picMk id="8" creationId="{14439F99-AAFD-6387-ECE0-13D78F25176C}"/>
          </ac:picMkLst>
        </pc:picChg>
      </pc:sldChg>
      <pc:sldChg chg="addSp delSp modSp add ord replId">
        <pc:chgData name="Alvaro Pendasrecondo (RMI)" userId="h6Xl73c1QHSnUD/1hcR0vKlZxH64RyGWN22lnrRRMuE=" providerId="None" clId="Web-{67FAEFAB-BAC9-49C1-B3A4-802C8FA7F8CF}" dt="2022-08-25T09:19:05.148" v="141"/>
        <pc:sldMkLst>
          <pc:docMk/>
          <pc:sldMk cId="3327887098" sldId="335"/>
        </pc:sldMkLst>
        <pc:spChg chg="add mod">
          <ac:chgData name="Alvaro Pendasrecondo (RMI)" userId="h6Xl73c1QHSnUD/1hcR0vKlZxH64RyGWN22lnrRRMuE=" providerId="None" clId="Web-{67FAEFAB-BAC9-49C1-B3A4-802C8FA7F8CF}" dt="2022-08-25T09:07:24.901" v="22"/>
          <ac:spMkLst>
            <pc:docMk/>
            <pc:sldMk cId="3327887098" sldId="335"/>
            <ac:spMk id="3" creationId="{887815FC-6DF6-8E67-B9FF-72EC90953A50}"/>
          </ac:spMkLst>
        </pc:spChg>
        <pc:spChg chg="add mod">
          <ac:chgData name="Alvaro Pendasrecondo (RMI)" userId="h6Xl73c1QHSnUD/1hcR0vKlZxH64RyGWN22lnrRRMuE=" providerId="None" clId="Web-{67FAEFAB-BAC9-49C1-B3A4-802C8FA7F8CF}" dt="2022-08-25T09:10:42.920" v="56" actId="1076"/>
          <ac:spMkLst>
            <pc:docMk/>
            <pc:sldMk cId="3327887098" sldId="335"/>
            <ac:spMk id="9" creationId="{E750D216-E195-DF3A-1753-F330A4235D93}"/>
          </ac:spMkLst>
        </pc:spChg>
        <pc:spChg chg="add del">
          <ac:chgData name="Alvaro Pendasrecondo (RMI)" userId="h6Xl73c1QHSnUD/1hcR0vKlZxH64RyGWN22lnrRRMuE=" providerId="None" clId="Web-{67FAEFAB-BAC9-49C1-B3A4-802C8FA7F8CF}" dt="2022-08-25T09:08:00.464" v="27"/>
          <ac:spMkLst>
            <pc:docMk/>
            <pc:sldMk cId="3327887098" sldId="335"/>
            <ac:spMk id="10" creationId="{F8594E95-768A-8F2A-4ADF-E0894326FD8E}"/>
          </ac:spMkLst>
        </pc:spChg>
        <pc:spChg chg="add mod">
          <ac:chgData name="Alvaro Pendasrecondo (RMI)" userId="h6Xl73c1QHSnUD/1hcR0vKlZxH64RyGWN22lnrRRMuE=" providerId="None" clId="Web-{67FAEFAB-BAC9-49C1-B3A4-802C8FA7F8CF}" dt="2022-08-25T09:10:19.092" v="46"/>
          <ac:spMkLst>
            <pc:docMk/>
            <pc:sldMk cId="3327887098" sldId="335"/>
            <ac:spMk id="12" creationId="{DC7BCCAF-5B3E-7AA6-1B78-7801922CD253}"/>
          </ac:spMkLst>
        </pc:spChg>
        <pc:spChg chg="add mod">
          <ac:chgData name="Alvaro Pendasrecondo (RMI)" userId="h6Xl73c1QHSnUD/1hcR0vKlZxH64RyGWN22lnrRRMuE=" providerId="None" clId="Web-{67FAEFAB-BAC9-49C1-B3A4-802C8FA7F8CF}" dt="2022-08-25T09:11:01.483" v="58"/>
          <ac:spMkLst>
            <pc:docMk/>
            <pc:sldMk cId="3327887098" sldId="335"/>
            <ac:spMk id="14" creationId="{15DE8155-374E-866C-4105-255D8DC14B16}"/>
          </ac:spMkLst>
        </pc:spChg>
        <pc:spChg chg="add mod">
          <ac:chgData name="Alvaro Pendasrecondo (RMI)" userId="h6Xl73c1QHSnUD/1hcR0vKlZxH64RyGWN22lnrRRMuE=" providerId="None" clId="Web-{67FAEFAB-BAC9-49C1-B3A4-802C8FA7F8CF}" dt="2022-08-25T09:10:35.983" v="52" actId="1076"/>
          <ac:spMkLst>
            <pc:docMk/>
            <pc:sldMk cId="3327887098" sldId="335"/>
            <ac:spMk id="15" creationId="{4BEC8E42-7309-BEA2-9C51-F2E21A11E9EF}"/>
          </ac:spMkLst>
        </pc:spChg>
        <pc:spChg chg="add mod">
          <ac:chgData name="Alvaro Pendasrecondo (RMI)" userId="h6Xl73c1QHSnUD/1hcR0vKlZxH64RyGWN22lnrRRMuE=" providerId="None" clId="Web-{67FAEFAB-BAC9-49C1-B3A4-802C8FA7F8CF}" dt="2022-08-25T09:11:18.937" v="63" actId="1076"/>
          <ac:spMkLst>
            <pc:docMk/>
            <pc:sldMk cId="3327887098" sldId="335"/>
            <ac:spMk id="16" creationId="{213ECE2C-B3D5-5533-493F-DE79C733008F}"/>
          </ac:spMkLst>
        </pc:spChg>
        <pc:spChg chg="add del mod">
          <ac:chgData name="Alvaro Pendasrecondo (RMI)" userId="h6Xl73c1QHSnUD/1hcR0vKlZxH64RyGWN22lnrRRMuE=" providerId="None" clId="Web-{67FAEFAB-BAC9-49C1-B3A4-802C8FA7F8CF}" dt="2022-08-25T09:11:51.172" v="72"/>
          <ac:spMkLst>
            <pc:docMk/>
            <pc:sldMk cId="3327887098" sldId="335"/>
            <ac:spMk id="17" creationId="{CB34FBB1-D623-2100-F9A2-264FEFCA14CD}"/>
          </ac:spMkLst>
        </pc:spChg>
        <pc:spChg chg="add del">
          <ac:chgData name="Alvaro Pendasrecondo (RMI)" userId="h6Xl73c1QHSnUD/1hcR0vKlZxH64RyGWN22lnrRRMuE=" providerId="None" clId="Web-{67FAEFAB-BAC9-49C1-B3A4-802C8FA7F8CF}" dt="2022-08-25T09:12:40.407" v="79"/>
          <ac:spMkLst>
            <pc:docMk/>
            <pc:sldMk cId="3327887098" sldId="335"/>
            <ac:spMk id="19" creationId="{207A6968-7B18-E195-F1DC-A18F32C8247A}"/>
          </ac:spMkLst>
        </pc:spChg>
        <pc:spChg chg="add mod">
          <ac:chgData name="Alvaro Pendasrecondo (RMI)" userId="h6Xl73c1QHSnUD/1hcR0vKlZxH64RyGWN22lnrRRMuE=" providerId="None" clId="Web-{67FAEFAB-BAC9-49C1-B3A4-802C8FA7F8CF}" dt="2022-08-25T09:17:49.912" v="137" actId="1076"/>
          <ac:spMkLst>
            <pc:docMk/>
            <pc:sldMk cId="3327887098" sldId="335"/>
            <ac:spMk id="32" creationId="{3F0B1142-2795-F8D6-51AE-E0FA7F0259D4}"/>
          </ac:spMkLst>
        </pc:spChg>
        <pc:picChg chg="mod">
          <ac:chgData name="Alvaro Pendasrecondo (RMI)" userId="h6Xl73c1QHSnUD/1hcR0vKlZxH64RyGWN22lnrRRMuE=" providerId="None" clId="Web-{67FAEFAB-BAC9-49C1-B3A4-802C8FA7F8CF}" dt="2022-08-25T09:07:55.480" v="26" actId="1076"/>
          <ac:picMkLst>
            <pc:docMk/>
            <pc:sldMk cId="3327887098" sldId="335"/>
            <ac:picMk id="8" creationId="{14439F99-AAFD-6387-ECE0-13D78F25176C}"/>
          </ac:picMkLst>
        </pc:picChg>
        <pc:inkChg chg="add">
          <ac:chgData name="Alvaro Pendasrecondo (RMI)" userId="h6Xl73c1QHSnUD/1hcR0vKlZxH64RyGWN22lnrRRMuE=" providerId="None" clId="Web-{67FAEFAB-BAC9-49C1-B3A4-802C8FA7F8CF}" dt="2022-08-25T09:13:20.392" v="80"/>
          <ac:inkMkLst>
            <pc:docMk/>
            <pc:sldMk cId="3327887098" sldId="335"/>
            <ac:inkMk id="20" creationId="{743DC77C-3718-9FC7-15F8-C0493B6E9292}"/>
          </ac:inkMkLst>
        </pc:inkChg>
        <pc:inkChg chg="add">
          <ac:chgData name="Alvaro Pendasrecondo (RMI)" userId="h6Xl73c1QHSnUD/1hcR0vKlZxH64RyGWN22lnrRRMuE=" providerId="None" clId="Web-{67FAEFAB-BAC9-49C1-B3A4-802C8FA7F8CF}" dt="2022-08-25T09:13:21.048" v="81"/>
          <ac:inkMkLst>
            <pc:docMk/>
            <pc:sldMk cId="3327887098" sldId="335"/>
            <ac:inkMk id="21" creationId="{53C49682-793D-8B13-0579-EA29C4F32590}"/>
          </ac:inkMkLst>
        </pc:inkChg>
        <pc:inkChg chg="add del">
          <ac:chgData name="Alvaro Pendasrecondo (RMI)" userId="h6Xl73c1QHSnUD/1hcR0vKlZxH64RyGWN22lnrRRMuE=" providerId="None" clId="Web-{67FAEFAB-BAC9-49C1-B3A4-802C8FA7F8CF}" dt="2022-08-25T09:13:52.252" v="84"/>
          <ac:inkMkLst>
            <pc:docMk/>
            <pc:sldMk cId="3327887098" sldId="335"/>
            <ac:inkMk id="22" creationId="{8734F8B3-5594-8E2B-A052-C6BC3F10E94D}"/>
          </ac:inkMkLst>
        </pc:inkChg>
        <pc:inkChg chg="add">
          <ac:chgData name="Alvaro Pendasrecondo (RMI)" userId="h6Xl73c1QHSnUD/1hcR0vKlZxH64RyGWN22lnrRRMuE=" providerId="None" clId="Web-{67FAEFAB-BAC9-49C1-B3A4-802C8FA7F8CF}" dt="2022-08-25T09:13:33.955" v="83"/>
          <ac:inkMkLst>
            <pc:docMk/>
            <pc:sldMk cId="3327887098" sldId="335"/>
            <ac:inkMk id="23" creationId="{83086DCE-9532-185F-0D45-D6C07F1B4294}"/>
          </ac:inkMkLst>
        </pc:inkChg>
        <pc:cxnChg chg="add del mod">
          <ac:chgData name="Alvaro Pendasrecondo (RMI)" userId="h6Xl73c1QHSnUD/1hcR0vKlZxH64RyGWN22lnrRRMuE=" providerId="None" clId="Web-{67FAEFAB-BAC9-49C1-B3A4-802C8FA7F8CF}" dt="2022-08-25T09:12:23.313" v="77"/>
          <ac:cxnSpMkLst>
            <pc:docMk/>
            <pc:sldMk cId="3327887098" sldId="335"/>
            <ac:cxnSpMk id="18" creationId="{0148DD45-6DE3-1AE4-052D-6B46D7C959ED}"/>
          </ac:cxnSpMkLst>
        </pc:cxnChg>
        <pc:cxnChg chg="add mod">
          <ac:chgData name="Alvaro Pendasrecondo (RMI)" userId="h6Xl73c1QHSnUD/1hcR0vKlZxH64RyGWN22lnrRRMuE=" providerId="None" clId="Web-{67FAEFAB-BAC9-49C1-B3A4-802C8FA7F8CF}" dt="2022-08-25T09:16:18.489" v="116"/>
          <ac:cxnSpMkLst>
            <pc:docMk/>
            <pc:sldMk cId="3327887098" sldId="335"/>
            <ac:cxnSpMk id="24" creationId="{7C24C38E-3B93-FC58-04D3-02B8DA6367B8}"/>
          </ac:cxnSpMkLst>
        </pc:cxnChg>
        <pc:cxnChg chg="add mod">
          <ac:chgData name="Alvaro Pendasrecondo (RMI)" userId="h6Xl73c1QHSnUD/1hcR0vKlZxH64RyGWN22lnrRRMuE=" providerId="None" clId="Web-{67FAEFAB-BAC9-49C1-B3A4-802C8FA7F8CF}" dt="2022-08-25T09:16:25.411" v="117"/>
          <ac:cxnSpMkLst>
            <pc:docMk/>
            <pc:sldMk cId="3327887098" sldId="335"/>
            <ac:cxnSpMk id="25" creationId="{2A13C087-3400-2729-A090-52EBB6E51D4E}"/>
          </ac:cxnSpMkLst>
        </pc:cxnChg>
        <pc:cxnChg chg="add mod">
          <ac:chgData name="Alvaro Pendasrecondo (RMI)" userId="h6Xl73c1QHSnUD/1hcR0vKlZxH64RyGWN22lnrRRMuE=" providerId="None" clId="Web-{67FAEFAB-BAC9-49C1-B3A4-802C8FA7F8CF}" dt="2022-08-25T09:17:30.771" v="131"/>
          <ac:cxnSpMkLst>
            <pc:docMk/>
            <pc:sldMk cId="3327887098" sldId="335"/>
            <ac:cxnSpMk id="26" creationId="{1275BFBF-EA54-15EC-6DF9-E096805288CD}"/>
          </ac:cxnSpMkLst>
        </pc:cxnChg>
        <pc:cxnChg chg="add mod">
          <ac:chgData name="Alvaro Pendasrecondo (RMI)" userId="h6Xl73c1QHSnUD/1hcR0vKlZxH64RyGWN22lnrRRMuE=" providerId="None" clId="Web-{67FAEFAB-BAC9-49C1-B3A4-802C8FA7F8CF}" dt="2022-08-25T09:16:03.864" v="113"/>
          <ac:cxnSpMkLst>
            <pc:docMk/>
            <pc:sldMk cId="3327887098" sldId="335"/>
            <ac:cxnSpMk id="27" creationId="{84740285-30E9-20F3-7D3D-E69EA303860E}"/>
          </ac:cxnSpMkLst>
        </pc:cxnChg>
        <pc:cxnChg chg="add mod">
          <ac:chgData name="Alvaro Pendasrecondo (RMI)" userId="h6Xl73c1QHSnUD/1hcR0vKlZxH64RyGWN22lnrRRMuE=" providerId="None" clId="Web-{67FAEFAB-BAC9-49C1-B3A4-802C8FA7F8CF}" dt="2022-08-25T09:17:08.568" v="125"/>
          <ac:cxnSpMkLst>
            <pc:docMk/>
            <pc:sldMk cId="3327887098" sldId="335"/>
            <ac:cxnSpMk id="28" creationId="{9BEA21F8-5F30-D0B0-A7A8-499D221AFDF7}"/>
          </ac:cxnSpMkLst>
        </pc:cxnChg>
        <pc:cxnChg chg="add mod">
          <ac:chgData name="Alvaro Pendasrecondo (RMI)" userId="h6Xl73c1QHSnUD/1hcR0vKlZxH64RyGWN22lnrRRMuE=" providerId="None" clId="Web-{67FAEFAB-BAC9-49C1-B3A4-802C8FA7F8CF}" dt="2022-08-25T09:17:16.896" v="127"/>
          <ac:cxnSpMkLst>
            <pc:docMk/>
            <pc:sldMk cId="3327887098" sldId="335"/>
            <ac:cxnSpMk id="29" creationId="{0CAF6571-886E-5198-8EEC-53F8E206EDCE}"/>
          </ac:cxnSpMkLst>
        </pc:cxnChg>
        <pc:cxnChg chg="add mod">
          <ac:chgData name="Alvaro Pendasrecondo (RMI)" userId="h6Xl73c1QHSnUD/1hcR0vKlZxH64RyGWN22lnrRRMuE=" providerId="None" clId="Web-{67FAEFAB-BAC9-49C1-B3A4-802C8FA7F8CF}" dt="2022-08-25T09:17:23.599" v="129"/>
          <ac:cxnSpMkLst>
            <pc:docMk/>
            <pc:sldMk cId="3327887098" sldId="335"/>
            <ac:cxnSpMk id="30" creationId="{B9F3D37D-4D3E-9C63-808E-2462BEDF5547}"/>
          </ac:cxnSpMkLst>
        </pc:cxnChg>
        <pc:cxnChg chg="add del mod">
          <ac:chgData name="Alvaro Pendasrecondo (RMI)" userId="h6Xl73c1QHSnUD/1hcR0vKlZxH64RyGWN22lnrRRMuE=" providerId="None" clId="Web-{67FAEFAB-BAC9-49C1-B3A4-802C8FA7F8CF}" dt="2022-08-25T09:16:58.787" v="123"/>
          <ac:cxnSpMkLst>
            <pc:docMk/>
            <pc:sldMk cId="3327887098" sldId="335"/>
            <ac:cxnSpMk id="31" creationId="{B20C8692-1D7C-E2F7-E772-54621F50C908}"/>
          </ac:cxnSpMkLst>
        </pc:cxnChg>
      </pc:sldChg>
      <pc:sldChg chg="add del replId">
        <pc:chgData name="Alvaro Pendasrecondo (RMI)" userId="h6Xl73c1QHSnUD/1hcR0vKlZxH64RyGWN22lnrRRMuE=" providerId="None" clId="Web-{67FAEFAB-BAC9-49C1-B3A4-802C8FA7F8CF}" dt="2022-08-25T09:16:55.302" v="122"/>
        <pc:sldMkLst>
          <pc:docMk/>
          <pc:sldMk cId="1559079815" sldId="336"/>
        </pc:sldMkLst>
      </pc:sldChg>
      <pc:sldChg chg="add del replId">
        <pc:chgData name="Alvaro Pendasrecondo (RMI)" userId="h6Xl73c1QHSnUD/1hcR0vKlZxH64RyGWN22lnrRRMuE=" providerId="None" clId="Web-{67FAEFAB-BAC9-49C1-B3A4-802C8FA7F8CF}" dt="2022-08-25T09:18:04.538" v="139"/>
        <pc:sldMkLst>
          <pc:docMk/>
          <pc:sldMk cId="2583496514" sldId="336"/>
        </pc:sldMkLst>
      </pc:sldChg>
      <pc:sldChg chg="addSp modSp add replId">
        <pc:chgData name="Alvaro Pendasrecondo (RMI)" userId="h6Xl73c1QHSnUD/1hcR0vKlZxH64RyGWN22lnrRRMuE=" providerId="None" clId="Web-{67FAEFAB-BAC9-49C1-B3A4-802C8FA7F8CF}" dt="2022-08-25T09:20:39.415" v="175" actId="1076"/>
        <pc:sldMkLst>
          <pc:docMk/>
          <pc:sldMk cId="4276072072" sldId="336"/>
        </pc:sldMkLst>
        <pc:spChg chg="add mod">
          <ac:chgData name="Alvaro Pendasrecondo (RMI)" userId="h6Xl73c1QHSnUD/1hcR0vKlZxH64RyGWN22lnrRRMuE=" providerId="None" clId="Web-{67FAEFAB-BAC9-49C1-B3A4-802C8FA7F8CF}" dt="2022-08-25T09:19:16.008" v="152"/>
          <ac:spMkLst>
            <pc:docMk/>
            <pc:sldMk cId="4276072072" sldId="336"/>
            <ac:spMk id="7" creationId="{4D10EB42-4A89-1067-EEEB-28C9C275F322}"/>
          </ac:spMkLst>
        </pc:spChg>
        <pc:spChg chg="add mod">
          <ac:chgData name="Alvaro Pendasrecondo (RMI)" userId="h6Xl73c1QHSnUD/1hcR0vKlZxH64RyGWN22lnrRRMuE=" providerId="None" clId="Web-{67FAEFAB-BAC9-49C1-B3A4-802C8FA7F8CF}" dt="2022-08-25T09:19:28.852" v="157" actId="14100"/>
          <ac:spMkLst>
            <pc:docMk/>
            <pc:sldMk cId="4276072072" sldId="336"/>
            <ac:spMk id="9" creationId="{FA647DB9-4933-27C5-BE37-5DCC5066E5E3}"/>
          </ac:spMkLst>
        </pc:spChg>
        <pc:spChg chg="add mod">
          <ac:chgData name="Alvaro Pendasrecondo (RMI)" userId="h6Xl73c1QHSnUD/1hcR0vKlZxH64RyGWN22lnrRRMuE=" providerId="None" clId="Web-{67FAEFAB-BAC9-49C1-B3A4-802C8FA7F8CF}" dt="2022-08-25T09:20:39.415" v="175" actId="1076"/>
          <ac:spMkLst>
            <pc:docMk/>
            <pc:sldMk cId="4276072072" sldId="336"/>
            <ac:spMk id="14" creationId="{F4C194FE-A8F8-3AD2-FE5E-C1299A03AC84}"/>
          </ac:spMkLst>
        </pc:spChg>
        <pc:cxnChg chg="add mod">
          <ac:chgData name="Alvaro Pendasrecondo (RMI)" userId="h6Xl73c1QHSnUD/1hcR0vKlZxH64RyGWN22lnrRRMuE=" providerId="None" clId="Web-{67FAEFAB-BAC9-49C1-B3A4-802C8FA7F8CF}" dt="2022-08-25T09:19:58.274" v="165" actId="1076"/>
          <ac:cxnSpMkLst>
            <pc:docMk/>
            <pc:sldMk cId="4276072072" sldId="336"/>
            <ac:cxnSpMk id="10" creationId="{18C9D5EF-02C3-0C75-24A8-83AF6A7187CD}"/>
          </ac:cxnSpMkLst>
        </pc:cxnChg>
      </pc:sldChg>
      <pc:sldChg chg="add del replId">
        <pc:chgData name="Alvaro Pendasrecondo (RMI)" userId="h6Xl73c1QHSnUD/1hcR0vKlZxH64RyGWN22lnrRRMuE=" providerId="None" clId="Web-{67FAEFAB-BAC9-49C1-B3A4-802C8FA7F8CF}" dt="2022-08-25T09:20:48.103" v="177"/>
        <pc:sldMkLst>
          <pc:docMk/>
          <pc:sldMk cId="1728721247" sldId="337"/>
        </pc:sldMkLst>
      </pc:sldChg>
      <pc:sldChg chg="addSp modSp add ord replId">
        <pc:chgData name="Alvaro Pendasrecondo (RMI)" userId="h6Xl73c1QHSnUD/1hcR0vKlZxH64RyGWN22lnrRRMuE=" providerId="None" clId="Web-{67FAEFAB-BAC9-49C1-B3A4-802C8FA7F8CF}" dt="2022-08-25T09:21:09.228" v="188" actId="1076"/>
        <pc:sldMkLst>
          <pc:docMk/>
          <pc:sldMk cId="4137727842" sldId="337"/>
        </pc:sldMkLst>
        <pc:spChg chg="add mod">
          <ac:chgData name="Alvaro Pendasrecondo (RMI)" userId="h6Xl73c1QHSnUD/1hcR0vKlZxH64RyGWN22lnrRRMuE=" providerId="None" clId="Web-{67FAEFAB-BAC9-49C1-B3A4-802C8FA7F8CF}" dt="2022-08-25T09:21:09.228" v="188" actId="1076"/>
          <ac:spMkLst>
            <pc:docMk/>
            <pc:sldMk cId="4137727842" sldId="337"/>
            <ac:spMk id="7" creationId="{7C88980A-5702-8792-5368-FDAC40278106}"/>
          </ac:spMkLst>
        </pc:spChg>
      </pc:sldChg>
    </pc:docChg>
  </pc:docChgLst>
  <pc:docChgLst>
    <pc:chgData name="Alvaro Pendasrecondo (RMI)" userId="h6Xl73c1QHSnUD/1hcR0vKlZxH64RyGWN22lnrRRMuE=" providerId="None" clId="Web-{682297DC-9F38-473E-B62A-E475D0330332}"/>
    <pc:docChg chg="modSld">
      <pc:chgData name="Alvaro Pendasrecondo (RMI)" userId="h6Xl73c1QHSnUD/1hcR0vKlZxH64RyGWN22lnrRRMuE=" providerId="None" clId="Web-{682297DC-9F38-473E-B62A-E475D0330332}" dt="2022-08-24T07:27:30.960" v="2" actId="1076"/>
      <pc:docMkLst>
        <pc:docMk/>
      </pc:docMkLst>
      <pc:sldChg chg="addSp modSp">
        <pc:chgData name="Alvaro Pendasrecondo (RMI)" userId="h6Xl73c1QHSnUD/1hcR0vKlZxH64RyGWN22lnrRRMuE=" providerId="None" clId="Web-{682297DC-9F38-473E-B62A-E475D0330332}" dt="2022-08-24T07:27:30.960" v="2" actId="1076"/>
        <pc:sldMkLst>
          <pc:docMk/>
          <pc:sldMk cId="1832567073" sldId="332"/>
        </pc:sldMkLst>
        <pc:spChg chg="add mod">
          <ac:chgData name="Alvaro Pendasrecondo (RMI)" userId="h6Xl73c1QHSnUD/1hcR0vKlZxH64RyGWN22lnrRRMuE=" providerId="None" clId="Web-{682297DC-9F38-473E-B62A-E475D0330332}" dt="2022-08-24T07:27:30.960" v="2" actId="1076"/>
          <ac:spMkLst>
            <pc:docMk/>
            <pc:sldMk cId="1832567073" sldId="332"/>
            <ac:spMk id="8" creationId="{3AFA090E-EF3F-3A01-E2F2-2E4C6DFA5F64}"/>
          </ac:spMkLst>
        </pc:spChg>
        <pc:picChg chg="mod">
          <ac:chgData name="Alvaro Pendasrecondo (RMI)" userId="h6Xl73c1QHSnUD/1hcR0vKlZxH64RyGWN22lnrRRMuE=" providerId="None" clId="Web-{682297DC-9F38-473E-B62A-E475D0330332}" dt="2022-08-24T07:27:23.975" v="1" actId="1076"/>
          <ac:picMkLst>
            <pc:docMk/>
            <pc:sldMk cId="1832567073" sldId="332"/>
            <ac:picMk id="3" creationId="{415AC7B4-E8EB-5FC6-1309-89706B345000}"/>
          </ac:picMkLst>
        </pc:picChg>
      </pc:sldChg>
    </pc:docChg>
  </pc:docChgLst>
  <pc:docChgLst>
    <pc:chgData name="Alvaro Pendasrecondo (RMI)" userId="h6Xl73c1QHSnUD/1hcR0vKlZxH64RyGWN22lnrRRMuE=" providerId="None" clId="Web-{20932643-0F94-4154-B69D-876295C98E1C}"/>
    <pc:docChg chg="modSld">
      <pc:chgData name="Alvaro Pendasrecondo (RMI)" userId="h6Xl73c1QHSnUD/1hcR0vKlZxH64RyGWN22lnrRRMuE=" providerId="None" clId="Web-{20932643-0F94-4154-B69D-876295C98E1C}" dt="2022-08-30T03:55:17.820" v="457" actId="20577"/>
      <pc:docMkLst>
        <pc:docMk/>
      </pc:docMkLst>
      <pc:sldChg chg="modSp">
        <pc:chgData name="Alvaro Pendasrecondo (RMI)" userId="h6Xl73c1QHSnUD/1hcR0vKlZxH64RyGWN22lnrRRMuE=" providerId="None" clId="Web-{20932643-0F94-4154-B69D-876295C98E1C}" dt="2022-08-30T03:55:17.820" v="457" actId="20577"/>
        <pc:sldMkLst>
          <pc:docMk/>
          <pc:sldMk cId="3776553924" sldId="322"/>
        </pc:sldMkLst>
        <pc:spChg chg="mod">
          <ac:chgData name="Alvaro Pendasrecondo (RMI)" userId="h6Xl73c1QHSnUD/1hcR0vKlZxH64RyGWN22lnrRRMuE=" providerId="None" clId="Web-{20932643-0F94-4154-B69D-876295C98E1C}" dt="2022-08-30T03:55:17.820" v="457" actId="20577"/>
          <ac:spMkLst>
            <pc:docMk/>
            <pc:sldMk cId="3776553924" sldId="322"/>
            <ac:spMk id="2" creationId="{E0BF58E5-6C40-1940-98BB-CEEBCE6959CD}"/>
          </ac:spMkLst>
        </pc:spChg>
        <pc:spChg chg="mod">
          <ac:chgData name="Alvaro Pendasrecondo (RMI)" userId="h6Xl73c1QHSnUD/1hcR0vKlZxH64RyGWN22lnrRRMuE=" providerId="None" clId="Web-{20932643-0F94-4154-B69D-876295C98E1C}" dt="2022-08-30T03:20:14.583" v="456" actId="20577"/>
          <ac:spMkLst>
            <pc:docMk/>
            <pc:sldMk cId="3776553924" sldId="322"/>
            <ac:spMk id="8" creationId="{6AA0A814-9034-6263-0B90-C6AD2B12A8F8}"/>
          </ac:spMkLst>
        </pc:spChg>
      </pc:sldChg>
    </pc:docChg>
  </pc:docChgLst>
  <pc:docChgLst>
    <pc:chgData name="Jaime Fusterdelafuente (RMI)" userId="IYH7uUTFnJv3MjBwl3lEYEijwCwPIyYz2T/gEeCvvkc=" providerId="None" clId="Web-{7F1EFDC5-F850-468B-BBB0-52F5CE450FF2}"/>
    <pc:docChg chg="modSld">
      <pc:chgData name="Jaime Fusterdelafuente (RMI)" userId="IYH7uUTFnJv3MjBwl3lEYEijwCwPIyYz2T/gEeCvvkc=" providerId="None" clId="Web-{7F1EFDC5-F850-468B-BBB0-52F5CE450FF2}" dt="2022-08-24T08:22:34.401" v="151" actId="14100"/>
      <pc:docMkLst>
        <pc:docMk/>
      </pc:docMkLst>
      <pc:sldChg chg="modSp">
        <pc:chgData name="Jaime Fusterdelafuente (RMI)" userId="IYH7uUTFnJv3MjBwl3lEYEijwCwPIyYz2T/gEeCvvkc=" providerId="None" clId="Web-{7F1EFDC5-F850-468B-BBB0-52F5CE450FF2}" dt="2022-08-24T08:22:34.401" v="151" actId="14100"/>
        <pc:sldMkLst>
          <pc:docMk/>
          <pc:sldMk cId="3901868855" sldId="256"/>
        </pc:sldMkLst>
        <pc:spChg chg="mod">
          <ac:chgData name="Jaime Fusterdelafuente (RMI)" userId="IYH7uUTFnJv3MjBwl3lEYEijwCwPIyYz2T/gEeCvvkc=" providerId="None" clId="Web-{7F1EFDC5-F850-468B-BBB0-52F5CE450FF2}" dt="2022-08-24T08:22:34.401" v="151" actId="14100"/>
          <ac:spMkLst>
            <pc:docMk/>
            <pc:sldMk cId="3901868855" sldId="256"/>
            <ac:spMk id="6" creationId="{D3174377-A420-1E27-8FF1-4819D79069CA}"/>
          </ac:spMkLst>
        </pc:spChg>
      </pc:sldChg>
    </pc:docChg>
  </pc:docChgLst>
  <pc:docChgLst>
    <pc:chgData name="jaime fuster" userId="9G+WvecYw6E40o8X+VrJsdFdaNZBZSDwMFC/C5NpE5A=" providerId="None" clId="Web-{EE43B9DB-28DA-4DB1-94F5-A4C788101E4F}"/>
    <pc:docChg chg="addSld modSld">
      <pc:chgData name="jaime fuster" userId="9G+WvecYw6E40o8X+VrJsdFdaNZBZSDwMFC/C5NpE5A=" providerId="None" clId="Web-{EE43B9DB-28DA-4DB1-94F5-A4C788101E4F}" dt="2022-11-07T10:01:07.308" v="9" actId="1076"/>
      <pc:docMkLst>
        <pc:docMk/>
      </pc:docMkLst>
      <pc:sldChg chg="addSp delSp modSp">
        <pc:chgData name="jaime fuster" userId="9G+WvecYw6E40o8X+VrJsdFdaNZBZSDwMFC/C5NpE5A=" providerId="None" clId="Web-{EE43B9DB-28DA-4DB1-94F5-A4C788101E4F}" dt="2022-11-07T10:01:07.308" v="9" actId="1076"/>
        <pc:sldMkLst>
          <pc:docMk/>
          <pc:sldMk cId="2962546523" sldId="339"/>
        </pc:sldMkLst>
        <pc:spChg chg="del">
          <ac:chgData name="jaime fuster" userId="9G+WvecYw6E40o8X+VrJsdFdaNZBZSDwMFC/C5NpE5A=" providerId="None" clId="Web-{EE43B9DB-28DA-4DB1-94F5-A4C788101E4F}" dt="2022-11-07T10:01:03.636" v="8"/>
          <ac:spMkLst>
            <pc:docMk/>
            <pc:sldMk cId="2962546523" sldId="339"/>
            <ac:spMk id="7" creationId="{EBD04F0C-017D-368A-2F05-11BBF0B15846}"/>
          </ac:spMkLst>
        </pc:spChg>
        <pc:spChg chg="del">
          <ac:chgData name="jaime fuster" userId="9G+WvecYw6E40o8X+VrJsdFdaNZBZSDwMFC/C5NpE5A=" providerId="None" clId="Web-{EE43B9DB-28DA-4DB1-94F5-A4C788101E4F}" dt="2022-11-07T10:00:54.792" v="6"/>
          <ac:spMkLst>
            <pc:docMk/>
            <pc:sldMk cId="2962546523" sldId="339"/>
            <ac:spMk id="8" creationId="{8980895D-188E-1167-65CC-3C65B8F80C78}"/>
          </ac:spMkLst>
        </pc:spChg>
        <pc:picChg chg="add mod">
          <ac:chgData name="jaime fuster" userId="9G+WvecYw6E40o8X+VrJsdFdaNZBZSDwMFC/C5NpE5A=" providerId="None" clId="Web-{EE43B9DB-28DA-4DB1-94F5-A4C788101E4F}" dt="2022-11-07T10:01:07.308" v="9" actId="1076"/>
          <ac:picMkLst>
            <pc:docMk/>
            <pc:sldMk cId="2962546523" sldId="339"/>
            <ac:picMk id="9" creationId="{E2687109-6B19-B669-7D13-182BAE39C31C}"/>
          </ac:picMkLst>
        </pc:picChg>
        <pc:picChg chg="del">
          <ac:chgData name="jaime fuster" userId="9G+WvecYw6E40o8X+VrJsdFdaNZBZSDwMFC/C5NpE5A=" providerId="None" clId="Web-{EE43B9DB-28DA-4DB1-94F5-A4C788101E4F}" dt="2022-11-07T10:00:40.042" v="2"/>
          <ac:picMkLst>
            <pc:docMk/>
            <pc:sldMk cId="2962546523" sldId="339"/>
            <ac:picMk id="17" creationId="{0B7DFF09-71AA-405E-163F-E148AF88FA81}"/>
          </ac:picMkLst>
        </pc:picChg>
      </pc:sldChg>
      <pc:sldChg chg="add mod replId modShow">
        <pc:chgData name="jaime fuster" userId="9G+WvecYw6E40o8X+VrJsdFdaNZBZSDwMFC/C5NpE5A=" providerId="None" clId="Web-{EE43B9DB-28DA-4DB1-94F5-A4C788101E4F}" dt="2022-11-07T10:00:24.213" v="1"/>
        <pc:sldMkLst>
          <pc:docMk/>
          <pc:sldMk cId="366176368" sldId="354"/>
        </pc:sldMkLst>
      </pc:sldChg>
    </pc:docChg>
  </pc:docChgLst>
  <pc:docChgLst>
    <pc:chgData name="Jaime Fusterdelafuente (RMI)" userId="IYH7uUTFnJv3MjBwl3lEYEijwCwPIyYz2T/gEeCvvkc=" providerId="None" clId="Web-{F2B35C9D-FD2E-4B21-8BEF-308160F7926E}"/>
    <pc:docChg chg="addSld delSld modSld">
      <pc:chgData name="Jaime Fusterdelafuente (RMI)" userId="IYH7uUTFnJv3MjBwl3lEYEijwCwPIyYz2T/gEeCvvkc=" providerId="None" clId="Web-{F2B35C9D-FD2E-4B21-8BEF-308160F7926E}" dt="2022-08-30T04:33:36.581" v="1035" actId="20577"/>
      <pc:docMkLst>
        <pc:docMk/>
      </pc:docMkLst>
      <pc:sldChg chg="modSp">
        <pc:chgData name="Jaime Fusterdelafuente (RMI)" userId="IYH7uUTFnJv3MjBwl3lEYEijwCwPIyYz2T/gEeCvvkc=" providerId="None" clId="Web-{F2B35C9D-FD2E-4B21-8BEF-308160F7926E}" dt="2022-08-30T04:31:57.813" v="984" actId="20577"/>
        <pc:sldMkLst>
          <pc:docMk/>
          <pc:sldMk cId="3929727682" sldId="321"/>
        </pc:sldMkLst>
        <pc:spChg chg="mod">
          <ac:chgData name="Jaime Fusterdelafuente (RMI)" userId="IYH7uUTFnJv3MjBwl3lEYEijwCwPIyYz2T/gEeCvvkc=" providerId="None" clId="Web-{F2B35C9D-FD2E-4B21-8BEF-308160F7926E}" dt="2022-08-30T04:31:57.813" v="984" actId="20577"/>
          <ac:spMkLst>
            <pc:docMk/>
            <pc:sldMk cId="3929727682" sldId="321"/>
            <ac:spMk id="8" creationId="{0657764A-9B4A-D617-476F-BD15AFC2D4AE}"/>
          </ac:spMkLst>
        </pc:spChg>
      </pc:sldChg>
      <pc:sldChg chg="modSp">
        <pc:chgData name="Jaime Fusterdelafuente (RMI)" userId="IYH7uUTFnJv3MjBwl3lEYEijwCwPIyYz2T/gEeCvvkc=" providerId="None" clId="Web-{F2B35C9D-FD2E-4B21-8BEF-308160F7926E}" dt="2022-08-30T04:33:36.581" v="1035" actId="20577"/>
        <pc:sldMkLst>
          <pc:docMk/>
          <pc:sldMk cId="3776553924" sldId="322"/>
        </pc:sldMkLst>
        <pc:spChg chg="mod">
          <ac:chgData name="Jaime Fusterdelafuente (RMI)" userId="IYH7uUTFnJv3MjBwl3lEYEijwCwPIyYz2T/gEeCvvkc=" providerId="None" clId="Web-{F2B35C9D-FD2E-4B21-8BEF-308160F7926E}" dt="2022-08-30T04:33:36.581" v="1035" actId="20577"/>
          <ac:spMkLst>
            <pc:docMk/>
            <pc:sldMk cId="3776553924" sldId="322"/>
            <ac:spMk id="8" creationId="{6AA0A814-9034-6263-0B90-C6AD2B12A8F8}"/>
          </ac:spMkLst>
        </pc:spChg>
      </pc:sldChg>
      <pc:sldChg chg="addSp delSp modSp">
        <pc:chgData name="Jaime Fusterdelafuente (RMI)" userId="IYH7uUTFnJv3MjBwl3lEYEijwCwPIyYz2T/gEeCvvkc=" providerId="None" clId="Web-{F2B35C9D-FD2E-4B21-8BEF-308160F7926E}" dt="2022-08-30T03:54:42.865" v="492" actId="20577"/>
        <pc:sldMkLst>
          <pc:docMk/>
          <pc:sldMk cId="4003007549" sldId="324"/>
        </pc:sldMkLst>
        <pc:spChg chg="add del mod">
          <ac:chgData name="Jaime Fusterdelafuente (RMI)" userId="IYH7uUTFnJv3MjBwl3lEYEijwCwPIyYz2T/gEeCvvkc=" providerId="None" clId="Web-{F2B35C9D-FD2E-4B21-8BEF-308160F7926E}" dt="2022-08-30T03:43:14.004" v="242"/>
          <ac:spMkLst>
            <pc:docMk/>
            <pc:sldMk cId="4003007549" sldId="324"/>
            <ac:spMk id="3" creationId="{C3703584-3EDA-B9BD-6A43-7E484E9C4552}"/>
          </ac:spMkLst>
        </pc:spChg>
        <pc:spChg chg="add del mod">
          <ac:chgData name="Jaime Fusterdelafuente (RMI)" userId="IYH7uUTFnJv3MjBwl3lEYEijwCwPIyYz2T/gEeCvvkc=" providerId="None" clId="Web-{F2B35C9D-FD2E-4B21-8BEF-308160F7926E}" dt="2022-08-30T03:43:16.269" v="243"/>
          <ac:spMkLst>
            <pc:docMk/>
            <pc:sldMk cId="4003007549" sldId="324"/>
            <ac:spMk id="8" creationId="{28A162CE-A501-F334-3499-A4C165A5A795}"/>
          </ac:spMkLst>
        </pc:spChg>
        <pc:spChg chg="del mod">
          <ac:chgData name="Jaime Fusterdelafuente (RMI)" userId="IYH7uUTFnJv3MjBwl3lEYEijwCwPIyYz2T/gEeCvvkc=" providerId="None" clId="Web-{F2B35C9D-FD2E-4B21-8BEF-308160F7926E}" dt="2022-08-30T03:50:14.093" v="413"/>
          <ac:spMkLst>
            <pc:docMk/>
            <pc:sldMk cId="4003007549" sldId="324"/>
            <ac:spMk id="10" creationId="{14D85320-8EE7-4D84-411F-6490270D85C7}"/>
          </ac:spMkLst>
        </pc:spChg>
        <pc:spChg chg="mod">
          <ac:chgData name="Jaime Fusterdelafuente (RMI)" userId="IYH7uUTFnJv3MjBwl3lEYEijwCwPIyYz2T/gEeCvvkc=" providerId="None" clId="Web-{F2B35C9D-FD2E-4B21-8BEF-308160F7926E}" dt="2022-08-30T03:44:28.927" v="272" actId="20577"/>
          <ac:spMkLst>
            <pc:docMk/>
            <pc:sldMk cId="4003007549" sldId="324"/>
            <ac:spMk id="12" creationId="{37F25838-89AE-CA19-6999-C408F08EF259}"/>
          </ac:spMkLst>
        </pc:spChg>
        <pc:spChg chg="add mod">
          <ac:chgData name="Jaime Fusterdelafuente (RMI)" userId="IYH7uUTFnJv3MjBwl3lEYEijwCwPIyYz2T/gEeCvvkc=" providerId="None" clId="Web-{F2B35C9D-FD2E-4B21-8BEF-308160F7926E}" dt="2022-08-30T03:33:20.816" v="137" actId="1076"/>
          <ac:spMkLst>
            <pc:docMk/>
            <pc:sldMk cId="4003007549" sldId="324"/>
            <ac:spMk id="13" creationId="{4D5B1110-2098-7F28-7831-D4FD983849A8}"/>
          </ac:spMkLst>
        </pc:spChg>
        <pc:spChg chg="add mod">
          <ac:chgData name="Jaime Fusterdelafuente (RMI)" userId="IYH7uUTFnJv3MjBwl3lEYEijwCwPIyYz2T/gEeCvvkc=" providerId="None" clId="Web-{F2B35C9D-FD2E-4B21-8BEF-308160F7926E}" dt="2022-08-30T03:31:14.173" v="71" actId="1076"/>
          <ac:spMkLst>
            <pc:docMk/>
            <pc:sldMk cId="4003007549" sldId="324"/>
            <ac:spMk id="14" creationId="{6E5F6F5D-4BCA-5A28-D18F-DCA35F2F1BD7}"/>
          </ac:spMkLst>
        </pc:spChg>
        <pc:spChg chg="add mod">
          <ac:chgData name="Jaime Fusterdelafuente (RMI)" userId="IYH7uUTFnJv3MjBwl3lEYEijwCwPIyYz2T/gEeCvvkc=" providerId="None" clId="Web-{F2B35C9D-FD2E-4B21-8BEF-308160F7926E}" dt="2022-08-30T03:45:17.694" v="294" actId="1076"/>
          <ac:spMkLst>
            <pc:docMk/>
            <pc:sldMk cId="4003007549" sldId="324"/>
            <ac:spMk id="15" creationId="{B759CFC5-FFB2-A78F-109D-F33E3443E281}"/>
          </ac:spMkLst>
        </pc:spChg>
        <pc:spChg chg="add del mod">
          <ac:chgData name="Jaime Fusterdelafuente (RMI)" userId="IYH7uUTFnJv3MjBwl3lEYEijwCwPIyYz2T/gEeCvvkc=" providerId="None" clId="Web-{F2B35C9D-FD2E-4B21-8BEF-308160F7926E}" dt="2022-08-30T03:45:44.195" v="297" actId="1076"/>
          <ac:spMkLst>
            <pc:docMk/>
            <pc:sldMk cId="4003007549" sldId="324"/>
            <ac:spMk id="25" creationId="{2E27BE3F-1F4F-8F6B-D047-0DD6D863D651}"/>
          </ac:spMkLst>
        </pc:spChg>
        <pc:spChg chg="add mod">
          <ac:chgData name="Jaime Fusterdelafuente (RMI)" userId="IYH7uUTFnJv3MjBwl3lEYEijwCwPIyYz2T/gEeCvvkc=" providerId="None" clId="Web-{F2B35C9D-FD2E-4B21-8BEF-308160F7926E}" dt="2022-08-30T03:49:27.232" v="385" actId="1076"/>
          <ac:spMkLst>
            <pc:docMk/>
            <pc:sldMk cId="4003007549" sldId="324"/>
            <ac:spMk id="26" creationId="{2CCF36CA-CB55-3711-E3AC-54B41D8FBF97}"/>
          </ac:spMkLst>
        </pc:spChg>
        <pc:spChg chg="add mod">
          <ac:chgData name="Jaime Fusterdelafuente (RMI)" userId="IYH7uUTFnJv3MjBwl3lEYEijwCwPIyYz2T/gEeCvvkc=" providerId="None" clId="Web-{F2B35C9D-FD2E-4B21-8BEF-308160F7926E}" dt="2022-08-30T03:51:50.908" v="462" actId="20577"/>
          <ac:spMkLst>
            <pc:docMk/>
            <pc:sldMk cId="4003007549" sldId="324"/>
            <ac:spMk id="27" creationId="{AD7CCFA2-AD72-200C-2B44-6BFB4CFEC4AB}"/>
          </ac:spMkLst>
        </pc:spChg>
        <pc:spChg chg="add mod">
          <ac:chgData name="Jaime Fusterdelafuente (RMI)" userId="IYH7uUTFnJv3MjBwl3lEYEijwCwPIyYz2T/gEeCvvkc=" providerId="None" clId="Web-{F2B35C9D-FD2E-4B21-8BEF-308160F7926E}" dt="2022-08-30T03:49:36.279" v="386" actId="1076"/>
          <ac:spMkLst>
            <pc:docMk/>
            <pc:sldMk cId="4003007549" sldId="324"/>
            <ac:spMk id="28" creationId="{A11E1831-7126-74CB-7B33-0A560761BD04}"/>
          </ac:spMkLst>
        </pc:spChg>
        <pc:spChg chg="add mod">
          <ac:chgData name="Jaime Fusterdelafuente (RMI)" userId="IYH7uUTFnJv3MjBwl3lEYEijwCwPIyYz2T/gEeCvvkc=" providerId="None" clId="Web-{F2B35C9D-FD2E-4B21-8BEF-308160F7926E}" dt="2022-08-30T03:53:39.942" v="472" actId="14100"/>
          <ac:spMkLst>
            <pc:docMk/>
            <pc:sldMk cId="4003007549" sldId="324"/>
            <ac:spMk id="30" creationId="{0249965F-28D1-C605-E392-F0E1773C3FDE}"/>
          </ac:spMkLst>
        </pc:spChg>
        <pc:spChg chg="add mod">
          <ac:chgData name="Jaime Fusterdelafuente (RMI)" userId="IYH7uUTFnJv3MjBwl3lEYEijwCwPIyYz2T/gEeCvvkc=" providerId="None" clId="Web-{F2B35C9D-FD2E-4B21-8BEF-308160F7926E}" dt="2022-08-30T03:54:42.865" v="492" actId="20577"/>
          <ac:spMkLst>
            <pc:docMk/>
            <pc:sldMk cId="4003007549" sldId="324"/>
            <ac:spMk id="31" creationId="{5FD92EA0-FFA5-FADF-3063-A6EDA3E1D831}"/>
          </ac:spMkLst>
        </pc:spChg>
        <pc:picChg chg="mod">
          <ac:chgData name="Jaime Fusterdelafuente (RMI)" userId="IYH7uUTFnJv3MjBwl3lEYEijwCwPIyYz2T/gEeCvvkc=" providerId="None" clId="Web-{F2B35C9D-FD2E-4B21-8BEF-308160F7926E}" dt="2022-08-30T03:48:54.653" v="380" actId="1076"/>
          <ac:picMkLst>
            <pc:docMk/>
            <pc:sldMk cId="4003007549" sldId="324"/>
            <ac:picMk id="7" creationId="{A09AFF9B-DEAE-0C05-6ABD-B228C7CA848F}"/>
          </ac:picMkLst>
        </pc:picChg>
        <pc:picChg chg="mod">
          <ac:chgData name="Jaime Fusterdelafuente (RMI)" userId="IYH7uUTFnJv3MjBwl3lEYEijwCwPIyYz2T/gEeCvvkc=" providerId="None" clId="Web-{F2B35C9D-FD2E-4B21-8BEF-308160F7926E}" dt="2022-08-30T03:46:17.071" v="299" actId="14100"/>
          <ac:picMkLst>
            <pc:docMk/>
            <pc:sldMk cId="4003007549" sldId="324"/>
            <ac:picMk id="9" creationId="{3EC6F013-E75B-78DF-3A6A-F706C45E7ACA}"/>
          </ac:picMkLst>
        </pc:picChg>
        <pc:picChg chg="add mod">
          <ac:chgData name="Jaime Fusterdelafuente (RMI)" userId="IYH7uUTFnJv3MjBwl3lEYEijwCwPIyYz2T/gEeCvvkc=" providerId="None" clId="Web-{F2B35C9D-FD2E-4B21-8BEF-308160F7926E}" dt="2022-08-30T03:34:33.240" v="154" actId="1076"/>
          <ac:picMkLst>
            <pc:docMk/>
            <pc:sldMk cId="4003007549" sldId="324"/>
            <ac:picMk id="16" creationId="{EB3A05A7-EA8A-403B-D989-FEDC0948901F}"/>
          </ac:picMkLst>
        </pc:picChg>
        <pc:picChg chg="add del mod">
          <ac:chgData name="Jaime Fusterdelafuente (RMI)" userId="IYH7uUTFnJv3MjBwl3lEYEijwCwPIyYz2T/gEeCvvkc=" providerId="None" clId="Web-{F2B35C9D-FD2E-4B21-8BEF-308160F7926E}" dt="2022-08-30T03:36:49.525" v="171"/>
          <ac:picMkLst>
            <pc:docMk/>
            <pc:sldMk cId="4003007549" sldId="324"/>
            <ac:picMk id="17" creationId="{6DBF53D4-A99A-BCEE-F4BD-1221ABBD73B7}"/>
          </ac:picMkLst>
        </pc:picChg>
        <pc:picChg chg="add mod">
          <ac:chgData name="Jaime Fusterdelafuente (RMI)" userId="IYH7uUTFnJv3MjBwl3lEYEijwCwPIyYz2T/gEeCvvkc=" providerId="None" clId="Web-{F2B35C9D-FD2E-4B21-8BEF-308160F7926E}" dt="2022-08-30T03:36:31.978" v="169" actId="14100"/>
          <ac:picMkLst>
            <pc:docMk/>
            <pc:sldMk cId="4003007549" sldId="324"/>
            <ac:picMk id="18" creationId="{48A4E7FB-2975-935A-A309-32488302F7DC}"/>
          </ac:picMkLst>
        </pc:picChg>
        <pc:picChg chg="add mod">
          <ac:chgData name="Jaime Fusterdelafuente (RMI)" userId="IYH7uUTFnJv3MjBwl3lEYEijwCwPIyYz2T/gEeCvvkc=" providerId="None" clId="Web-{F2B35C9D-FD2E-4B21-8BEF-308160F7926E}" dt="2022-08-30T03:37:50.198" v="175" actId="14100"/>
          <ac:picMkLst>
            <pc:docMk/>
            <pc:sldMk cId="4003007549" sldId="324"/>
            <ac:picMk id="19" creationId="{26D89648-15DF-F4B7-7F87-3D416AB53B7C}"/>
          </ac:picMkLst>
        </pc:picChg>
        <pc:picChg chg="add del mod">
          <ac:chgData name="Jaime Fusterdelafuente (RMI)" userId="IYH7uUTFnJv3MjBwl3lEYEijwCwPIyYz2T/gEeCvvkc=" providerId="None" clId="Web-{F2B35C9D-FD2E-4B21-8BEF-308160F7926E}" dt="2022-08-30T03:38:14.168" v="180"/>
          <ac:picMkLst>
            <pc:docMk/>
            <pc:sldMk cId="4003007549" sldId="324"/>
            <ac:picMk id="20" creationId="{9B502B77-5F82-74DC-9446-9C09E2F97D1B}"/>
          </ac:picMkLst>
        </pc:picChg>
        <pc:picChg chg="add del mod">
          <ac:chgData name="Jaime Fusterdelafuente (RMI)" userId="IYH7uUTFnJv3MjBwl3lEYEijwCwPIyYz2T/gEeCvvkc=" providerId="None" clId="Web-{F2B35C9D-FD2E-4B21-8BEF-308160F7926E}" dt="2022-08-30T03:39:55.702" v="186"/>
          <ac:picMkLst>
            <pc:docMk/>
            <pc:sldMk cId="4003007549" sldId="324"/>
            <ac:picMk id="21" creationId="{D601D8F7-C70A-FF21-3380-3003B7E5DA5C}"/>
          </ac:picMkLst>
        </pc:picChg>
        <pc:picChg chg="add mod">
          <ac:chgData name="Jaime Fusterdelafuente (RMI)" userId="IYH7uUTFnJv3MjBwl3lEYEijwCwPIyYz2T/gEeCvvkc=" providerId="None" clId="Web-{F2B35C9D-FD2E-4B21-8BEF-308160F7926E}" dt="2022-08-30T03:40:24.968" v="192" actId="1076"/>
          <ac:picMkLst>
            <pc:docMk/>
            <pc:sldMk cId="4003007549" sldId="324"/>
            <ac:picMk id="22" creationId="{0BE93034-544F-3200-A699-DCC66D78C583}"/>
          </ac:picMkLst>
        </pc:picChg>
        <pc:picChg chg="add mod">
          <ac:chgData name="Jaime Fusterdelafuente (RMI)" userId="IYH7uUTFnJv3MjBwl3lEYEijwCwPIyYz2T/gEeCvvkc=" providerId="None" clId="Web-{F2B35C9D-FD2E-4B21-8BEF-308160F7926E}" dt="2022-08-30T03:41:57.127" v="201" actId="1076"/>
          <ac:picMkLst>
            <pc:docMk/>
            <pc:sldMk cId="4003007549" sldId="324"/>
            <ac:picMk id="23" creationId="{99E048E1-283F-52F8-0942-B7CDA1CBBF18}"/>
          </ac:picMkLst>
        </pc:picChg>
        <pc:picChg chg="add mod">
          <ac:chgData name="Jaime Fusterdelafuente (RMI)" userId="IYH7uUTFnJv3MjBwl3lEYEijwCwPIyYz2T/gEeCvvkc=" providerId="None" clId="Web-{F2B35C9D-FD2E-4B21-8BEF-308160F7926E}" dt="2022-08-30T03:42:05.002" v="203" actId="1076"/>
          <ac:picMkLst>
            <pc:docMk/>
            <pc:sldMk cId="4003007549" sldId="324"/>
            <ac:picMk id="24" creationId="{05EE8D8D-A89B-CDF4-BFEA-63A48D65A658}"/>
          </ac:picMkLst>
        </pc:picChg>
        <pc:picChg chg="add mod">
          <ac:chgData name="Jaime Fusterdelafuente (RMI)" userId="IYH7uUTFnJv3MjBwl3lEYEijwCwPIyYz2T/gEeCvvkc=" providerId="None" clId="Web-{F2B35C9D-FD2E-4B21-8BEF-308160F7926E}" dt="2022-08-30T03:51:21.922" v="419" actId="1076"/>
          <ac:picMkLst>
            <pc:docMk/>
            <pc:sldMk cId="4003007549" sldId="324"/>
            <ac:picMk id="29" creationId="{F0F0B987-6F21-6484-5170-08E5954BC5D9}"/>
          </ac:picMkLst>
        </pc:picChg>
      </pc:sldChg>
      <pc:sldChg chg="addSp delSp modSp">
        <pc:chgData name="Jaime Fusterdelafuente (RMI)" userId="IYH7uUTFnJv3MjBwl3lEYEijwCwPIyYz2T/gEeCvvkc=" providerId="None" clId="Web-{F2B35C9D-FD2E-4B21-8BEF-308160F7926E}" dt="2022-08-30T04:27:25.071" v="846" actId="1076"/>
        <pc:sldMkLst>
          <pc:docMk/>
          <pc:sldMk cId="3162165077" sldId="347"/>
        </pc:sldMkLst>
        <pc:spChg chg="del">
          <ac:chgData name="Jaime Fusterdelafuente (RMI)" userId="IYH7uUTFnJv3MjBwl3lEYEijwCwPIyYz2T/gEeCvvkc=" providerId="None" clId="Web-{F2B35C9D-FD2E-4B21-8BEF-308160F7926E}" dt="2022-08-30T04:24:14.520" v="811"/>
          <ac:spMkLst>
            <pc:docMk/>
            <pc:sldMk cId="3162165077" sldId="347"/>
            <ac:spMk id="8" creationId="{3AFA090E-EF3F-3A01-E2F2-2E4C6DFA5F64}"/>
          </ac:spMkLst>
        </pc:spChg>
        <pc:spChg chg="mod">
          <ac:chgData name="Jaime Fusterdelafuente (RMI)" userId="IYH7uUTFnJv3MjBwl3lEYEijwCwPIyYz2T/gEeCvvkc=" providerId="None" clId="Web-{F2B35C9D-FD2E-4B21-8BEF-308160F7926E}" dt="2022-08-30T04:24:03.254" v="809" actId="20577"/>
          <ac:spMkLst>
            <pc:docMk/>
            <pc:sldMk cId="3162165077" sldId="347"/>
            <ac:spMk id="12" creationId="{37F25838-89AE-CA19-6999-C408F08EF259}"/>
          </ac:spMkLst>
        </pc:spChg>
        <pc:spChg chg="del">
          <ac:chgData name="Jaime Fusterdelafuente (RMI)" userId="IYH7uUTFnJv3MjBwl3lEYEijwCwPIyYz2T/gEeCvvkc=" providerId="None" clId="Web-{F2B35C9D-FD2E-4B21-8BEF-308160F7926E}" dt="2022-08-30T04:24:32.083" v="817"/>
          <ac:spMkLst>
            <pc:docMk/>
            <pc:sldMk cId="3162165077" sldId="347"/>
            <ac:spMk id="15" creationId="{47BB81D9-157C-62BF-D4A7-2F591D414706}"/>
          </ac:spMkLst>
        </pc:spChg>
        <pc:spChg chg="del">
          <ac:chgData name="Jaime Fusterdelafuente (RMI)" userId="IYH7uUTFnJv3MjBwl3lEYEijwCwPIyYz2T/gEeCvvkc=" providerId="None" clId="Web-{F2B35C9D-FD2E-4B21-8BEF-308160F7926E}" dt="2022-08-30T04:24:29.129" v="815"/>
          <ac:spMkLst>
            <pc:docMk/>
            <pc:sldMk cId="3162165077" sldId="347"/>
            <ac:spMk id="17" creationId="{560A7E3F-B8CA-3977-4F41-F96C2B5C2FD4}"/>
          </ac:spMkLst>
        </pc:spChg>
        <pc:spChg chg="del mod">
          <ac:chgData name="Jaime Fusterdelafuente (RMI)" userId="IYH7uUTFnJv3MjBwl3lEYEijwCwPIyYz2T/gEeCvvkc=" providerId="None" clId="Web-{F2B35C9D-FD2E-4B21-8BEF-308160F7926E}" dt="2022-08-30T04:24:16.895" v="812"/>
          <ac:spMkLst>
            <pc:docMk/>
            <pc:sldMk cId="3162165077" sldId="347"/>
            <ac:spMk id="18" creationId="{E7BB05EA-EB1B-C277-1AB1-6F2D65335E1A}"/>
          </ac:spMkLst>
        </pc:spChg>
        <pc:spChg chg="del">
          <ac:chgData name="Jaime Fusterdelafuente (RMI)" userId="IYH7uUTFnJv3MjBwl3lEYEijwCwPIyYz2T/gEeCvvkc=" providerId="None" clId="Web-{F2B35C9D-FD2E-4B21-8BEF-308160F7926E}" dt="2022-08-30T04:24:11.660" v="810"/>
          <ac:spMkLst>
            <pc:docMk/>
            <pc:sldMk cId="3162165077" sldId="347"/>
            <ac:spMk id="19" creationId="{92F2D50F-94D4-89E9-F713-7641A4A3E12A}"/>
          </ac:spMkLst>
        </pc:spChg>
        <pc:spChg chg="del">
          <ac:chgData name="Jaime Fusterdelafuente (RMI)" userId="IYH7uUTFnJv3MjBwl3lEYEijwCwPIyYz2T/gEeCvvkc=" providerId="None" clId="Web-{F2B35C9D-FD2E-4B21-8BEF-308160F7926E}" dt="2022-08-30T04:24:33.848" v="818"/>
          <ac:spMkLst>
            <pc:docMk/>
            <pc:sldMk cId="3162165077" sldId="347"/>
            <ac:spMk id="23" creationId="{4FD3DA09-50E2-DDF8-F83D-B310057E7DDB}"/>
          </ac:spMkLst>
        </pc:spChg>
        <pc:spChg chg="del">
          <ac:chgData name="Jaime Fusterdelafuente (RMI)" userId="IYH7uUTFnJv3MjBwl3lEYEijwCwPIyYz2T/gEeCvvkc=" providerId="None" clId="Web-{F2B35C9D-FD2E-4B21-8BEF-308160F7926E}" dt="2022-08-30T04:24:35.833" v="819"/>
          <ac:spMkLst>
            <pc:docMk/>
            <pc:sldMk cId="3162165077" sldId="347"/>
            <ac:spMk id="25" creationId="{D2BE5D20-1F22-385B-E981-2FA93F57F152}"/>
          </ac:spMkLst>
        </pc:spChg>
        <pc:spChg chg="del">
          <ac:chgData name="Jaime Fusterdelafuente (RMI)" userId="IYH7uUTFnJv3MjBwl3lEYEijwCwPIyYz2T/gEeCvvkc=" providerId="None" clId="Web-{F2B35C9D-FD2E-4B21-8BEF-308160F7926E}" dt="2022-08-30T04:24:41.489" v="820"/>
          <ac:spMkLst>
            <pc:docMk/>
            <pc:sldMk cId="3162165077" sldId="347"/>
            <ac:spMk id="26" creationId="{F1906321-A906-F886-7239-AAB0FB287099}"/>
          </ac:spMkLst>
        </pc:spChg>
        <pc:picChg chg="mod">
          <ac:chgData name="Jaime Fusterdelafuente (RMI)" userId="IYH7uUTFnJv3MjBwl3lEYEijwCwPIyYz2T/gEeCvvkc=" providerId="None" clId="Web-{F2B35C9D-FD2E-4B21-8BEF-308160F7926E}" dt="2022-08-30T04:24:19.801" v="814" actId="1076"/>
          <ac:picMkLst>
            <pc:docMk/>
            <pc:sldMk cId="3162165077" sldId="347"/>
            <ac:picMk id="3" creationId="{415AC7B4-E8EB-5FC6-1309-89706B345000}"/>
          </ac:picMkLst>
        </pc:picChg>
        <pc:picChg chg="add mod">
          <ac:chgData name="Jaime Fusterdelafuente (RMI)" userId="IYH7uUTFnJv3MjBwl3lEYEijwCwPIyYz2T/gEeCvvkc=" providerId="None" clId="Web-{F2B35C9D-FD2E-4B21-8BEF-308160F7926E}" dt="2022-08-30T04:25:12.927" v="825" actId="1076"/>
          <ac:picMkLst>
            <pc:docMk/>
            <pc:sldMk cId="3162165077" sldId="347"/>
            <ac:picMk id="7" creationId="{79D21DDF-C6B5-020F-310F-3E95F90C8CB9}"/>
          </ac:picMkLst>
        </pc:picChg>
        <pc:picChg chg="add mod">
          <ac:chgData name="Jaime Fusterdelafuente (RMI)" userId="IYH7uUTFnJv3MjBwl3lEYEijwCwPIyYz2T/gEeCvvkc=" providerId="None" clId="Web-{F2B35C9D-FD2E-4B21-8BEF-308160F7926E}" dt="2022-08-30T04:25:24.381" v="827" actId="1076"/>
          <ac:picMkLst>
            <pc:docMk/>
            <pc:sldMk cId="3162165077" sldId="347"/>
            <ac:picMk id="9" creationId="{143D79AB-22C7-FCD7-C51F-81665463D3EF}"/>
          </ac:picMkLst>
        </pc:picChg>
        <pc:picChg chg="add mod">
          <ac:chgData name="Jaime Fusterdelafuente (RMI)" userId="IYH7uUTFnJv3MjBwl3lEYEijwCwPIyYz2T/gEeCvvkc=" providerId="None" clId="Web-{F2B35C9D-FD2E-4B21-8BEF-308160F7926E}" dt="2022-08-30T04:25:29.975" v="829" actId="1076"/>
          <ac:picMkLst>
            <pc:docMk/>
            <pc:sldMk cId="3162165077" sldId="347"/>
            <ac:picMk id="10" creationId="{CB136DA3-4391-4399-6DF3-5CF1AA6AF97D}"/>
          </ac:picMkLst>
        </pc:picChg>
        <pc:picChg chg="add mod">
          <ac:chgData name="Jaime Fusterdelafuente (RMI)" userId="IYH7uUTFnJv3MjBwl3lEYEijwCwPIyYz2T/gEeCvvkc=" providerId="None" clId="Web-{F2B35C9D-FD2E-4B21-8BEF-308160F7926E}" dt="2022-08-30T04:25:35.928" v="831" actId="1076"/>
          <ac:picMkLst>
            <pc:docMk/>
            <pc:sldMk cId="3162165077" sldId="347"/>
            <ac:picMk id="14" creationId="{9F5C13EC-28F2-B551-AAD3-70E7DBC26CDE}"/>
          </ac:picMkLst>
        </pc:picChg>
        <pc:picChg chg="add del mod">
          <ac:chgData name="Jaime Fusterdelafuente (RMI)" userId="IYH7uUTFnJv3MjBwl3lEYEijwCwPIyYz2T/gEeCvvkc=" providerId="None" clId="Web-{F2B35C9D-FD2E-4B21-8BEF-308160F7926E}" dt="2022-08-30T04:26:40.883" v="835"/>
          <ac:picMkLst>
            <pc:docMk/>
            <pc:sldMk cId="3162165077" sldId="347"/>
            <ac:picMk id="20" creationId="{A79E1ABA-0A56-DE4A-8BE7-143691AD52BE}"/>
          </ac:picMkLst>
        </pc:picChg>
        <pc:picChg chg="add mod">
          <ac:chgData name="Jaime Fusterdelafuente (RMI)" userId="IYH7uUTFnJv3MjBwl3lEYEijwCwPIyYz2T/gEeCvvkc=" providerId="None" clId="Web-{F2B35C9D-FD2E-4B21-8BEF-308160F7926E}" dt="2022-08-30T04:27:06.915" v="840" actId="1076"/>
          <ac:picMkLst>
            <pc:docMk/>
            <pc:sldMk cId="3162165077" sldId="347"/>
            <ac:picMk id="22" creationId="{A7598102-64DA-B94D-CD09-9248D9D1BAA7}"/>
          </ac:picMkLst>
        </pc:picChg>
        <pc:picChg chg="add mod">
          <ac:chgData name="Jaime Fusterdelafuente (RMI)" userId="IYH7uUTFnJv3MjBwl3lEYEijwCwPIyYz2T/gEeCvvkc=" providerId="None" clId="Web-{F2B35C9D-FD2E-4B21-8BEF-308160F7926E}" dt="2022-08-30T04:27:13.852" v="842" actId="1076"/>
          <ac:picMkLst>
            <pc:docMk/>
            <pc:sldMk cId="3162165077" sldId="347"/>
            <ac:picMk id="24" creationId="{FF024E96-0F21-1793-1C71-22732D7E6DD8}"/>
          </ac:picMkLst>
        </pc:picChg>
        <pc:picChg chg="add mod">
          <ac:chgData name="Jaime Fusterdelafuente (RMI)" userId="IYH7uUTFnJv3MjBwl3lEYEijwCwPIyYz2T/gEeCvvkc=" providerId="None" clId="Web-{F2B35C9D-FD2E-4B21-8BEF-308160F7926E}" dt="2022-08-30T04:27:19.493" v="844" actId="1076"/>
          <ac:picMkLst>
            <pc:docMk/>
            <pc:sldMk cId="3162165077" sldId="347"/>
            <ac:picMk id="27" creationId="{CDB07DFF-780D-3729-0461-E8FF6B949313}"/>
          </ac:picMkLst>
        </pc:picChg>
        <pc:picChg chg="add mod">
          <ac:chgData name="Jaime Fusterdelafuente (RMI)" userId="IYH7uUTFnJv3MjBwl3lEYEijwCwPIyYz2T/gEeCvvkc=" providerId="None" clId="Web-{F2B35C9D-FD2E-4B21-8BEF-308160F7926E}" dt="2022-08-30T04:27:25.071" v="846" actId="1076"/>
          <ac:picMkLst>
            <pc:docMk/>
            <pc:sldMk cId="3162165077" sldId="347"/>
            <ac:picMk id="28" creationId="{9C556105-37E3-081F-13F1-C2AE405D9BC0}"/>
          </ac:picMkLst>
        </pc:picChg>
        <pc:cxnChg chg="del">
          <ac:chgData name="Jaime Fusterdelafuente (RMI)" userId="IYH7uUTFnJv3MjBwl3lEYEijwCwPIyYz2T/gEeCvvkc=" providerId="None" clId="Web-{F2B35C9D-FD2E-4B21-8BEF-308160F7926E}" dt="2022-08-30T04:24:29.129" v="816"/>
          <ac:cxnSpMkLst>
            <pc:docMk/>
            <pc:sldMk cId="3162165077" sldId="347"/>
            <ac:cxnSpMk id="13" creationId="{50B13E6D-54D2-26DF-DA44-4D250883C334}"/>
          </ac:cxnSpMkLst>
        </pc:cxnChg>
      </pc:sldChg>
      <pc:sldChg chg="addSp delSp modSp add replId">
        <pc:chgData name="Jaime Fusterdelafuente (RMI)" userId="IYH7uUTFnJv3MjBwl3lEYEijwCwPIyYz2T/gEeCvvkc=" providerId="None" clId="Web-{F2B35C9D-FD2E-4B21-8BEF-308160F7926E}" dt="2022-08-30T04:20:44.249" v="793" actId="1076"/>
        <pc:sldMkLst>
          <pc:docMk/>
          <pc:sldMk cId="1738908265" sldId="348"/>
        </pc:sldMkLst>
        <pc:spChg chg="add del mod">
          <ac:chgData name="Jaime Fusterdelafuente (RMI)" userId="IYH7uUTFnJv3MjBwl3lEYEijwCwPIyYz2T/gEeCvvkc=" providerId="None" clId="Web-{F2B35C9D-FD2E-4B21-8BEF-308160F7926E}" dt="2022-08-30T03:58:42.356" v="579"/>
          <ac:spMkLst>
            <pc:docMk/>
            <pc:sldMk cId="1738908265" sldId="348"/>
            <ac:spMk id="7" creationId="{5CA2AD77-68C9-BEF5-1EC0-E9D7C7429C11}"/>
          </ac:spMkLst>
        </pc:spChg>
        <pc:spChg chg="add mod">
          <ac:chgData name="Jaime Fusterdelafuente (RMI)" userId="IYH7uUTFnJv3MjBwl3lEYEijwCwPIyYz2T/gEeCvvkc=" providerId="None" clId="Web-{F2B35C9D-FD2E-4B21-8BEF-308160F7926E}" dt="2022-08-30T03:59:30.544" v="594" actId="1076"/>
          <ac:spMkLst>
            <pc:docMk/>
            <pc:sldMk cId="1738908265" sldId="348"/>
            <ac:spMk id="8" creationId="{A14DB67D-6969-8C33-6C53-16E3661A9342}"/>
          </ac:spMkLst>
        </pc:spChg>
        <pc:spChg chg="add mod">
          <ac:chgData name="Jaime Fusterdelafuente (RMI)" userId="IYH7uUTFnJv3MjBwl3lEYEijwCwPIyYz2T/gEeCvvkc=" providerId="None" clId="Web-{F2B35C9D-FD2E-4B21-8BEF-308160F7926E}" dt="2022-08-30T04:08:36.574" v="676" actId="1076"/>
          <ac:spMkLst>
            <pc:docMk/>
            <pc:sldMk cId="1738908265" sldId="348"/>
            <ac:spMk id="9" creationId="{AB8FE129-BC6A-DDFF-C1E9-BCA11BF96144}"/>
          </ac:spMkLst>
        </pc:spChg>
        <pc:spChg chg="add mod">
          <ac:chgData name="Jaime Fusterdelafuente (RMI)" userId="IYH7uUTFnJv3MjBwl3lEYEijwCwPIyYz2T/gEeCvvkc=" providerId="None" clId="Web-{F2B35C9D-FD2E-4B21-8BEF-308160F7926E}" dt="2022-08-30T04:07:46.807" v="672" actId="1076"/>
          <ac:spMkLst>
            <pc:docMk/>
            <pc:sldMk cId="1738908265" sldId="348"/>
            <ac:spMk id="10" creationId="{26720345-43C7-FF9C-6E5C-F49B8B02DF00}"/>
          </ac:spMkLst>
        </pc:spChg>
        <pc:spChg chg="del">
          <ac:chgData name="Jaime Fusterdelafuente (RMI)" userId="IYH7uUTFnJv3MjBwl3lEYEijwCwPIyYz2T/gEeCvvkc=" providerId="None" clId="Web-{F2B35C9D-FD2E-4B21-8BEF-308160F7926E}" dt="2022-08-30T03:58:39.246" v="578"/>
          <ac:spMkLst>
            <pc:docMk/>
            <pc:sldMk cId="1738908265" sldId="348"/>
            <ac:spMk id="12" creationId="{37F25838-89AE-CA19-6999-C408F08EF259}"/>
          </ac:spMkLst>
        </pc:spChg>
        <pc:spChg chg="add mod">
          <ac:chgData name="Jaime Fusterdelafuente (RMI)" userId="IYH7uUTFnJv3MjBwl3lEYEijwCwPIyYz2T/gEeCvvkc=" providerId="None" clId="Web-{F2B35C9D-FD2E-4B21-8BEF-308160F7926E}" dt="2022-08-30T04:12:55.440" v="709"/>
          <ac:spMkLst>
            <pc:docMk/>
            <pc:sldMk cId="1738908265" sldId="348"/>
            <ac:spMk id="24" creationId="{6626E89B-B5B2-40CE-451F-DE752E583FF0}"/>
          </ac:spMkLst>
        </pc:spChg>
        <pc:spChg chg="add mod">
          <ac:chgData name="Jaime Fusterdelafuente (RMI)" userId="IYH7uUTFnJv3MjBwl3lEYEijwCwPIyYz2T/gEeCvvkc=" providerId="None" clId="Web-{F2B35C9D-FD2E-4B21-8BEF-308160F7926E}" dt="2022-08-30T04:15:38.960" v="729" actId="1076"/>
          <ac:spMkLst>
            <pc:docMk/>
            <pc:sldMk cId="1738908265" sldId="348"/>
            <ac:spMk id="26" creationId="{E7B6F050-3F8C-1D44-742B-B45E7AE4A06F}"/>
          </ac:spMkLst>
        </pc:spChg>
        <pc:spChg chg="add mod">
          <ac:chgData name="Jaime Fusterdelafuente (RMI)" userId="IYH7uUTFnJv3MjBwl3lEYEijwCwPIyYz2T/gEeCvvkc=" providerId="None" clId="Web-{F2B35C9D-FD2E-4B21-8BEF-308160F7926E}" dt="2022-08-30T04:17:29.650" v="753" actId="1076"/>
          <ac:spMkLst>
            <pc:docMk/>
            <pc:sldMk cId="1738908265" sldId="348"/>
            <ac:spMk id="29" creationId="{C87617D3-93B1-5F11-2509-F825D5B1BD47}"/>
          </ac:spMkLst>
        </pc:spChg>
        <pc:spChg chg="add mod">
          <ac:chgData name="Jaime Fusterdelafuente (RMI)" userId="IYH7uUTFnJv3MjBwl3lEYEijwCwPIyYz2T/gEeCvvkc=" providerId="None" clId="Web-{F2B35C9D-FD2E-4B21-8BEF-308160F7926E}" dt="2022-08-30T04:19:08.512" v="774" actId="1076"/>
          <ac:spMkLst>
            <pc:docMk/>
            <pc:sldMk cId="1738908265" sldId="348"/>
            <ac:spMk id="34" creationId="{A6E7F13A-D00B-965E-1596-16A20C4AFB76}"/>
          </ac:spMkLst>
        </pc:spChg>
        <pc:spChg chg="add mod">
          <ac:chgData name="Jaime Fusterdelafuente (RMI)" userId="IYH7uUTFnJv3MjBwl3lEYEijwCwPIyYz2T/gEeCvvkc=" providerId="None" clId="Web-{F2B35C9D-FD2E-4B21-8BEF-308160F7926E}" dt="2022-08-30T04:19:06.215" v="773" actId="1076"/>
          <ac:spMkLst>
            <pc:docMk/>
            <pc:sldMk cId="1738908265" sldId="348"/>
            <ac:spMk id="36" creationId="{7EBEDCB7-C128-E528-530B-78CD8B4FCD90}"/>
          </ac:spMkLst>
        </pc:spChg>
        <pc:spChg chg="add mod">
          <ac:chgData name="Jaime Fusterdelafuente (RMI)" userId="IYH7uUTFnJv3MjBwl3lEYEijwCwPIyYz2T/gEeCvvkc=" providerId="None" clId="Web-{F2B35C9D-FD2E-4B21-8BEF-308160F7926E}" dt="2022-08-30T04:20:44.249" v="793" actId="1076"/>
          <ac:spMkLst>
            <pc:docMk/>
            <pc:sldMk cId="1738908265" sldId="348"/>
            <ac:spMk id="37" creationId="{995EC4D1-07FD-7E5B-8F2A-2051C35ED0BE}"/>
          </ac:spMkLst>
        </pc:spChg>
        <pc:picChg chg="del">
          <ac:chgData name="Jaime Fusterdelafuente (RMI)" userId="IYH7uUTFnJv3MjBwl3lEYEijwCwPIyYz2T/gEeCvvkc=" providerId="None" clId="Web-{F2B35C9D-FD2E-4B21-8BEF-308160F7926E}" dt="2022-08-30T03:58:36.605" v="577"/>
          <ac:picMkLst>
            <pc:docMk/>
            <pc:sldMk cId="1738908265" sldId="348"/>
            <ac:picMk id="13" creationId="{E6387024-FD12-E7E2-C3D1-2CF80624D9D6}"/>
          </ac:picMkLst>
        </pc:picChg>
        <pc:picChg chg="add del mod">
          <ac:chgData name="Jaime Fusterdelafuente (RMI)" userId="IYH7uUTFnJv3MjBwl3lEYEijwCwPIyYz2T/gEeCvvkc=" providerId="None" clId="Web-{F2B35C9D-FD2E-4B21-8BEF-308160F7926E}" dt="2022-08-30T04:02:44.565" v="628"/>
          <ac:picMkLst>
            <pc:docMk/>
            <pc:sldMk cId="1738908265" sldId="348"/>
            <ac:picMk id="14" creationId="{1B1BB171-CFF7-74E5-CB75-716DF7549C5D}"/>
          </ac:picMkLst>
        </pc:picChg>
        <pc:picChg chg="add del mod">
          <ac:chgData name="Jaime Fusterdelafuente (RMI)" userId="IYH7uUTFnJv3MjBwl3lEYEijwCwPIyYz2T/gEeCvvkc=" providerId="None" clId="Web-{F2B35C9D-FD2E-4B21-8BEF-308160F7926E}" dt="2022-08-30T04:02:56.300" v="631"/>
          <ac:picMkLst>
            <pc:docMk/>
            <pc:sldMk cId="1738908265" sldId="348"/>
            <ac:picMk id="15" creationId="{74BE531D-B881-9D3D-FE11-F34982C8F047}"/>
          </ac:picMkLst>
        </pc:picChg>
        <pc:picChg chg="add mod">
          <ac:chgData name="Jaime Fusterdelafuente (RMI)" userId="IYH7uUTFnJv3MjBwl3lEYEijwCwPIyYz2T/gEeCvvkc=" providerId="None" clId="Web-{F2B35C9D-FD2E-4B21-8BEF-308160F7926E}" dt="2022-08-30T04:07:40.338" v="671" actId="1076"/>
          <ac:picMkLst>
            <pc:docMk/>
            <pc:sldMk cId="1738908265" sldId="348"/>
            <ac:picMk id="16" creationId="{6784F6C1-F4D2-EE9C-E79E-D9C197DCD3AA}"/>
          </ac:picMkLst>
        </pc:picChg>
        <pc:picChg chg="add mod">
          <ac:chgData name="Jaime Fusterdelafuente (RMI)" userId="IYH7uUTFnJv3MjBwl3lEYEijwCwPIyYz2T/gEeCvvkc=" providerId="None" clId="Web-{F2B35C9D-FD2E-4B21-8BEF-308160F7926E}" dt="2022-08-30T04:08:14.714" v="674" actId="1076"/>
          <ac:picMkLst>
            <pc:docMk/>
            <pc:sldMk cId="1738908265" sldId="348"/>
            <ac:picMk id="17" creationId="{87AD45D1-1E95-F424-9B35-89C366464F28}"/>
          </ac:picMkLst>
        </pc:picChg>
        <pc:picChg chg="add mod">
          <ac:chgData name="Jaime Fusterdelafuente (RMI)" userId="IYH7uUTFnJv3MjBwl3lEYEijwCwPIyYz2T/gEeCvvkc=" providerId="None" clId="Web-{F2B35C9D-FD2E-4B21-8BEF-308160F7926E}" dt="2022-08-30T04:09:55.795" v="679" actId="1076"/>
          <ac:picMkLst>
            <pc:docMk/>
            <pc:sldMk cId="1738908265" sldId="348"/>
            <ac:picMk id="21" creationId="{EA32DED4-A519-8958-6B20-505022426FA7}"/>
          </ac:picMkLst>
        </pc:picChg>
        <pc:picChg chg="add mod">
          <ac:chgData name="Jaime Fusterdelafuente (RMI)" userId="IYH7uUTFnJv3MjBwl3lEYEijwCwPIyYz2T/gEeCvvkc=" providerId="None" clId="Web-{F2B35C9D-FD2E-4B21-8BEF-308160F7926E}" dt="2022-08-30T04:15:38.960" v="730" actId="1076"/>
          <ac:picMkLst>
            <pc:docMk/>
            <pc:sldMk cId="1738908265" sldId="348"/>
            <ac:picMk id="27" creationId="{C6375EDB-2CC4-95E3-9260-1E1F1DB673B3}"/>
          </ac:picMkLst>
        </pc:picChg>
        <pc:picChg chg="add mod">
          <ac:chgData name="Jaime Fusterdelafuente (RMI)" userId="IYH7uUTFnJv3MjBwl3lEYEijwCwPIyYz2T/gEeCvvkc=" providerId="None" clId="Web-{F2B35C9D-FD2E-4B21-8BEF-308160F7926E}" dt="2022-08-30T04:17:21.337" v="752" actId="1076"/>
          <ac:picMkLst>
            <pc:docMk/>
            <pc:sldMk cId="1738908265" sldId="348"/>
            <ac:picMk id="30" creationId="{A44A8D2D-C85B-105A-96B7-5BCEAD0DB7E7}"/>
          </ac:picMkLst>
        </pc:picChg>
        <pc:picChg chg="add mod">
          <ac:chgData name="Jaime Fusterdelafuente (RMI)" userId="IYH7uUTFnJv3MjBwl3lEYEijwCwPIyYz2T/gEeCvvkc=" providerId="None" clId="Web-{F2B35C9D-FD2E-4B21-8BEF-308160F7926E}" dt="2022-08-30T04:17:56.041" v="757" actId="1076"/>
          <ac:picMkLst>
            <pc:docMk/>
            <pc:sldMk cId="1738908265" sldId="348"/>
            <ac:picMk id="32" creationId="{A182D2B5-8EEE-4CDB-4C14-4D9CD22863E5}"/>
          </ac:picMkLst>
        </pc:picChg>
        <pc:picChg chg="add mod">
          <ac:chgData name="Jaime Fusterdelafuente (RMI)" userId="IYH7uUTFnJv3MjBwl3lEYEijwCwPIyYz2T/gEeCvvkc=" providerId="None" clId="Web-{F2B35C9D-FD2E-4B21-8BEF-308160F7926E}" dt="2022-08-30T04:18:44.886" v="769" actId="1076"/>
          <ac:picMkLst>
            <pc:docMk/>
            <pc:sldMk cId="1738908265" sldId="348"/>
            <ac:picMk id="35" creationId="{B22B66B0-F469-349D-0B95-C6BDDD9A2C45}"/>
          </ac:picMkLst>
        </pc:picChg>
        <pc:cxnChg chg="add mod">
          <ac:chgData name="Jaime Fusterdelafuente (RMI)" userId="IYH7uUTFnJv3MjBwl3lEYEijwCwPIyYz2T/gEeCvvkc=" providerId="None" clId="Web-{F2B35C9D-FD2E-4B21-8BEF-308160F7926E}" dt="2022-08-30T04:08:12.761" v="673" actId="1076"/>
          <ac:cxnSpMkLst>
            <pc:docMk/>
            <pc:sldMk cId="1738908265" sldId="348"/>
            <ac:cxnSpMk id="18" creationId="{F6F5E336-AC7E-01ED-BFC9-9C3F1712E0A0}"/>
          </ac:cxnSpMkLst>
        </pc:cxnChg>
        <pc:cxnChg chg="add mod">
          <ac:chgData name="Jaime Fusterdelafuente (RMI)" userId="IYH7uUTFnJv3MjBwl3lEYEijwCwPIyYz2T/gEeCvvkc=" providerId="None" clId="Web-{F2B35C9D-FD2E-4B21-8BEF-308160F7926E}" dt="2022-08-30T04:19:32.669" v="777"/>
          <ac:cxnSpMkLst>
            <pc:docMk/>
            <pc:sldMk cId="1738908265" sldId="348"/>
            <ac:cxnSpMk id="19" creationId="{0A874344-7B32-1551-FD50-4408AC30D8F4}"/>
          </ac:cxnSpMkLst>
        </pc:cxnChg>
        <pc:cxnChg chg="add mod">
          <ac:chgData name="Jaime Fusterdelafuente (RMI)" userId="IYH7uUTFnJv3MjBwl3lEYEijwCwPIyYz2T/gEeCvvkc=" providerId="None" clId="Web-{F2B35C9D-FD2E-4B21-8BEF-308160F7926E}" dt="2022-08-30T04:19:38.294" v="778"/>
          <ac:cxnSpMkLst>
            <pc:docMk/>
            <pc:sldMk cId="1738908265" sldId="348"/>
            <ac:cxnSpMk id="20" creationId="{737A47E3-D79D-CA22-4E90-D1A241FAB4C4}"/>
          </ac:cxnSpMkLst>
        </pc:cxnChg>
        <pc:cxnChg chg="add mod">
          <ac:chgData name="Jaime Fusterdelafuente (RMI)" userId="IYH7uUTFnJv3MjBwl3lEYEijwCwPIyYz2T/gEeCvvkc=" providerId="None" clId="Web-{F2B35C9D-FD2E-4B21-8BEF-308160F7926E}" dt="2022-08-30T04:19:20.559" v="775"/>
          <ac:cxnSpMkLst>
            <pc:docMk/>
            <pc:sldMk cId="1738908265" sldId="348"/>
            <ac:cxnSpMk id="22" creationId="{83FAC405-E80F-CC81-9E55-39E0A4DF0245}"/>
          </ac:cxnSpMkLst>
        </pc:cxnChg>
        <pc:cxnChg chg="add mod">
          <ac:chgData name="Jaime Fusterdelafuente (RMI)" userId="IYH7uUTFnJv3MjBwl3lEYEijwCwPIyYz2T/gEeCvvkc=" providerId="None" clId="Web-{F2B35C9D-FD2E-4B21-8BEF-308160F7926E}" dt="2022-08-30T04:19:27.294" v="776"/>
          <ac:cxnSpMkLst>
            <pc:docMk/>
            <pc:sldMk cId="1738908265" sldId="348"/>
            <ac:cxnSpMk id="23" creationId="{A283AEFE-7F4E-581B-177A-E3A58D72BDFB}"/>
          </ac:cxnSpMkLst>
        </pc:cxnChg>
        <pc:cxnChg chg="add mod">
          <ac:chgData name="Jaime Fusterdelafuente (RMI)" userId="IYH7uUTFnJv3MjBwl3lEYEijwCwPIyYz2T/gEeCvvkc=" providerId="None" clId="Web-{F2B35C9D-FD2E-4B21-8BEF-308160F7926E}" dt="2022-08-30T04:15:45.397" v="731" actId="1076"/>
          <ac:cxnSpMkLst>
            <pc:docMk/>
            <pc:sldMk cId="1738908265" sldId="348"/>
            <ac:cxnSpMk id="25" creationId="{35356A44-9B77-27CC-ED48-F41AE278B227}"/>
          </ac:cxnSpMkLst>
        </pc:cxnChg>
        <pc:cxnChg chg="add mod">
          <ac:chgData name="Jaime Fusterdelafuente (RMI)" userId="IYH7uUTFnJv3MjBwl3lEYEijwCwPIyYz2T/gEeCvvkc=" providerId="None" clId="Web-{F2B35C9D-FD2E-4B21-8BEF-308160F7926E}" dt="2022-08-30T04:16:20.976" v="736"/>
          <ac:cxnSpMkLst>
            <pc:docMk/>
            <pc:sldMk cId="1738908265" sldId="348"/>
            <ac:cxnSpMk id="28" creationId="{0811CE1B-62A2-048F-27A6-A17E507F684D}"/>
          </ac:cxnSpMkLst>
        </pc:cxnChg>
        <pc:cxnChg chg="add mod">
          <ac:chgData name="Jaime Fusterdelafuente (RMI)" userId="IYH7uUTFnJv3MjBwl3lEYEijwCwPIyYz2T/gEeCvvkc=" providerId="None" clId="Web-{F2B35C9D-FD2E-4B21-8BEF-308160F7926E}" dt="2022-08-30T04:17:47.697" v="755" actId="1076"/>
          <ac:cxnSpMkLst>
            <pc:docMk/>
            <pc:sldMk cId="1738908265" sldId="348"/>
            <ac:cxnSpMk id="31" creationId="{F9135582-9C55-3442-FCD1-214B50583B76}"/>
          </ac:cxnSpMkLst>
        </pc:cxnChg>
        <pc:cxnChg chg="add mod">
          <ac:chgData name="Jaime Fusterdelafuente (RMI)" userId="IYH7uUTFnJv3MjBwl3lEYEijwCwPIyYz2T/gEeCvvkc=" providerId="None" clId="Web-{F2B35C9D-FD2E-4B21-8BEF-308160F7926E}" dt="2022-08-30T04:18:16.292" v="759" actId="1076"/>
          <ac:cxnSpMkLst>
            <pc:docMk/>
            <pc:sldMk cId="1738908265" sldId="348"/>
            <ac:cxnSpMk id="33" creationId="{3DBF4E0B-E38A-F99D-7BC2-83CE86966EF3}"/>
          </ac:cxnSpMkLst>
        </pc:cxnChg>
      </pc:sldChg>
      <pc:sldChg chg="add del replId">
        <pc:chgData name="Jaime Fusterdelafuente (RMI)" userId="IYH7uUTFnJv3MjBwl3lEYEijwCwPIyYz2T/gEeCvvkc=" providerId="None" clId="Web-{F2B35C9D-FD2E-4B21-8BEF-308160F7926E}" dt="2022-08-30T04:03:13.034" v="633"/>
        <pc:sldMkLst>
          <pc:docMk/>
          <pc:sldMk cId="1207289528" sldId="349"/>
        </pc:sldMkLst>
      </pc:sldChg>
    </pc:docChg>
  </pc:docChgLst>
  <pc:docChgLst>
    <pc:chgData name="jaime fuster" userId="9G+WvecYw6E40o8X+VrJsdFdaNZBZSDwMFC/C5NpE5A=" providerId="None" clId="Web-{D72B090C-5158-4AF8-A046-2DF4FA28D1DA}"/>
    <pc:docChg chg="modSld">
      <pc:chgData name="jaime fuster" userId="9G+WvecYw6E40o8X+VrJsdFdaNZBZSDwMFC/C5NpE5A=" providerId="None" clId="Web-{D72B090C-5158-4AF8-A046-2DF4FA28D1DA}" dt="2022-09-01T10:04:06.127" v="1" actId="14100"/>
      <pc:docMkLst>
        <pc:docMk/>
      </pc:docMkLst>
      <pc:sldChg chg="modSp">
        <pc:chgData name="jaime fuster" userId="9G+WvecYw6E40o8X+VrJsdFdaNZBZSDwMFC/C5NpE5A=" providerId="None" clId="Web-{D72B090C-5158-4AF8-A046-2DF4FA28D1DA}" dt="2022-09-01T10:04:06.127" v="1" actId="14100"/>
        <pc:sldMkLst>
          <pc:docMk/>
          <pc:sldMk cId="681808609" sldId="319"/>
        </pc:sldMkLst>
        <pc:spChg chg="mod">
          <ac:chgData name="jaime fuster" userId="9G+WvecYw6E40o8X+VrJsdFdaNZBZSDwMFC/C5NpE5A=" providerId="None" clId="Web-{D72B090C-5158-4AF8-A046-2DF4FA28D1DA}" dt="2022-09-01T10:04:06.127" v="1" actId="14100"/>
          <ac:spMkLst>
            <pc:docMk/>
            <pc:sldMk cId="681808609" sldId="319"/>
            <ac:spMk id="8" creationId="{1D6F786B-A574-D816-83B5-B8129AB29953}"/>
          </ac:spMkLst>
        </pc:spChg>
      </pc:sldChg>
    </pc:docChg>
  </pc:docChgLst>
  <pc:docChgLst>
    <pc:chgData name="Álvaro Pendás Recondo" userId="R4vM/4ncKHwd29/IzBKt2K4RJvNDyT5GZ5hwTNHNmX0=" providerId="None" clId="Web-{7D7217C9-36A9-485E-BE4D-887E4B1A5CEE}"/>
    <pc:docChg chg="addSld modSld sldOrd">
      <pc:chgData name="Álvaro Pendás Recondo" userId="R4vM/4ncKHwd29/IzBKt2K4RJvNDyT5GZ5hwTNHNmX0=" providerId="None" clId="Web-{7D7217C9-36A9-485E-BE4D-887E4B1A5CEE}" dt="2022-11-28T09:33:45.275" v="454" actId="1076"/>
      <pc:docMkLst>
        <pc:docMk/>
      </pc:docMkLst>
      <pc:sldChg chg="addSp modSp">
        <pc:chgData name="Álvaro Pendás Recondo" userId="R4vM/4ncKHwd29/IzBKt2K4RJvNDyT5GZ5hwTNHNmX0=" providerId="None" clId="Web-{7D7217C9-36A9-485E-BE4D-887E4B1A5CEE}" dt="2022-11-28T09:02:46.883" v="74" actId="20577"/>
        <pc:sldMkLst>
          <pc:docMk/>
          <pc:sldMk cId="3901868855" sldId="256"/>
        </pc:sldMkLst>
        <pc:spChg chg="add mod">
          <ac:chgData name="Álvaro Pendás Recondo" userId="R4vM/4ncKHwd29/IzBKt2K4RJvNDyT5GZ5hwTNHNmX0=" providerId="None" clId="Web-{7D7217C9-36A9-485E-BE4D-887E4B1A5CEE}" dt="2022-11-28T08:54:56.523" v="25" actId="20577"/>
          <ac:spMkLst>
            <pc:docMk/>
            <pc:sldMk cId="3901868855" sldId="256"/>
            <ac:spMk id="4" creationId="{8D002260-9FFF-66E2-8359-B7D0EB5E7BC5}"/>
          </ac:spMkLst>
        </pc:spChg>
        <pc:spChg chg="mod">
          <ac:chgData name="Álvaro Pendás Recondo" userId="R4vM/4ncKHwd29/IzBKt2K4RJvNDyT5GZ5hwTNHNmX0=" providerId="None" clId="Web-{7D7217C9-36A9-485E-BE4D-887E4B1A5CEE}" dt="2022-11-28T09:02:46.883" v="74" actId="20577"/>
          <ac:spMkLst>
            <pc:docMk/>
            <pc:sldMk cId="3901868855" sldId="256"/>
            <ac:spMk id="6" creationId="{D3174377-A420-1E27-8FF1-4819D79069CA}"/>
          </ac:spMkLst>
        </pc:spChg>
      </pc:sldChg>
      <pc:sldChg chg="modSp">
        <pc:chgData name="Álvaro Pendás Recondo" userId="R4vM/4ncKHwd29/IzBKt2K4RJvNDyT5GZ5hwTNHNmX0=" providerId="None" clId="Web-{7D7217C9-36A9-485E-BE4D-887E4B1A5CEE}" dt="2022-11-28T08:35:43.264" v="5" actId="20577"/>
        <pc:sldMkLst>
          <pc:docMk/>
          <pc:sldMk cId="478844225" sldId="260"/>
        </pc:sldMkLst>
        <pc:spChg chg="mod">
          <ac:chgData name="Álvaro Pendás Recondo" userId="R4vM/4ncKHwd29/IzBKt2K4RJvNDyT5GZ5hwTNHNmX0=" providerId="None" clId="Web-{7D7217C9-36A9-485E-BE4D-887E4B1A5CEE}" dt="2022-11-28T08:35:43.264" v="5" actId="20577"/>
          <ac:spMkLst>
            <pc:docMk/>
            <pc:sldMk cId="478844225" sldId="260"/>
            <ac:spMk id="9" creationId="{045A891B-9538-FBC7-9085-97134DF29D63}"/>
          </ac:spMkLst>
        </pc:spChg>
      </pc:sldChg>
      <pc:sldChg chg="addSp modSp">
        <pc:chgData name="Álvaro Pendás Recondo" userId="R4vM/4ncKHwd29/IzBKt2K4RJvNDyT5GZ5hwTNHNmX0=" providerId="None" clId="Web-{7D7217C9-36A9-485E-BE4D-887E4B1A5CEE}" dt="2022-11-28T09:33:45.275" v="454" actId="1076"/>
        <pc:sldMkLst>
          <pc:docMk/>
          <pc:sldMk cId="1249972423" sldId="323"/>
        </pc:sldMkLst>
        <pc:spChg chg="mod">
          <ac:chgData name="Álvaro Pendás Recondo" userId="R4vM/4ncKHwd29/IzBKt2K4RJvNDyT5GZ5hwTNHNmX0=" providerId="None" clId="Web-{7D7217C9-36A9-485E-BE4D-887E4B1A5CEE}" dt="2022-11-28T09:30:14.596" v="424" actId="20577"/>
          <ac:spMkLst>
            <pc:docMk/>
            <pc:sldMk cId="1249972423" sldId="323"/>
            <ac:spMk id="2" creationId="{E0BF58E5-6C40-1940-98BB-CEEBCE6959CD}"/>
          </ac:spMkLst>
        </pc:spChg>
        <pc:spChg chg="mod">
          <ac:chgData name="Álvaro Pendás Recondo" userId="R4vM/4ncKHwd29/IzBKt2K4RJvNDyT5GZ5hwTNHNmX0=" providerId="None" clId="Web-{7D7217C9-36A9-485E-BE4D-887E4B1A5CEE}" dt="2022-11-28T09:33:24.384" v="449" actId="20577"/>
          <ac:spMkLst>
            <pc:docMk/>
            <pc:sldMk cId="1249972423" sldId="323"/>
            <ac:spMk id="7" creationId="{D5CE8636-2A0A-DD9A-8903-AB544F0BF26F}"/>
          </ac:spMkLst>
        </pc:spChg>
        <pc:spChg chg="mod">
          <ac:chgData name="Álvaro Pendás Recondo" userId="R4vM/4ncKHwd29/IzBKt2K4RJvNDyT5GZ5hwTNHNmX0=" providerId="None" clId="Web-{7D7217C9-36A9-485E-BE4D-887E4B1A5CEE}" dt="2022-11-28T09:29:38.517" v="403" actId="20577"/>
          <ac:spMkLst>
            <pc:docMk/>
            <pc:sldMk cId="1249972423" sldId="323"/>
            <ac:spMk id="9" creationId="{F622CD8B-ABFB-D020-0183-ED9B64B5629F}"/>
          </ac:spMkLst>
        </pc:spChg>
        <pc:picChg chg="add mod">
          <ac:chgData name="Álvaro Pendás Recondo" userId="R4vM/4ncKHwd29/IzBKt2K4RJvNDyT5GZ5hwTNHNmX0=" providerId="None" clId="Web-{7D7217C9-36A9-485E-BE4D-887E4B1A5CEE}" dt="2022-11-28T09:33:45.275" v="454" actId="1076"/>
          <ac:picMkLst>
            <pc:docMk/>
            <pc:sldMk cId="1249972423" sldId="323"/>
            <ac:picMk id="3" creationId="{AFA04C78-7D09-C10A-6655-2502EEE344E2}"/>
          </ac:picMkLst>
        </pc:picChg>
        <pc:picChg chg="add mod">
          <ac:chgData name="Álvaro Pendás Recondo" userId="R4vM/4ncKHwd29/IzBKt2K4RJvNDyT5GZ5hwTNHNmX0=" providerId="None" clId="Web-{7D7217C9-36A9-485E-BE4D-887E4B1A5CEE}" dt="2022-11-28T09:33:41.447" v="453" actId="1076"/>
          <ac:picMkLst>
            <pc:docMk/>
            <pc:sldMk cId="1249972423" sldId="323"/>
            <ac:picMk id="8" creationId="{03DB3F66-2627-FD0A-4EF7-C48BD2499399}"/>
          </ac:picMkLst>
        </pc:picChg>
      </pc:sldChg>
      <pc:sldChg chg="addSp delSp modSp">
        <pc:chgData name="Álvaro Pendás Recondo" userId="R4vM/4ncKHwd29/IzBKt2K4RJvNDyT5GZ5hwTNHNmX0=" providerId="None" clId="Web-{7D7217C9-36A9-485E-BE4D-887E4B1A5CEE}" dt="2022-11-28T09:19:28.746" v="198" actId="1076"/>
        <pc:sldMkLst>
          <pc:docMk/>
          <pc:sldMk cId="2601959352" sldId="350"/>
        </pc:sldMkLst>
        <pc:picChg chg="mod">
          <ac:chgData name="Álvaro Pendás Recondo" userId="R4vM/4ncKHwd29/IzBKt2K4RJvNDyT5GZ5hwTNHNmX0=" providerId="None" clId="Web-{7D7217C9-36A9-485E-BE4D-887E4B1A5CEE}" dt="2022-11-28T09:12:29.262" v="94" actId="1076"/>
          <ac:picMkLst>
            <pc:docMk/>
            <pc:sldMk cId="2601959352" sldId="350"/>
            <ac:picMk id="7" creationId="{F9C659FF-84E1-0D9A-E00C-81EE2C133D38}"/>
          </ac:picMkLst>
        </pc:picChg>
        <pc:picChg chg="del">
          <ac:chgData name="Álvaro Pendás Recondo" userId="R4vM/4ncKHwd29/IzBKt2K4RJvNDyT5GZ5hwTNHNmX0=" providerId="None" clId="Web-{7D7217C9-36A9-485E-BE4D-887E4B1A5CEE}" dt="2022-11-28T09:03:34.244" v="75"/>
          <ac:picMkLst>
            <pc:docMk/>
            <pc:sldMk cId="2601959352" sldId="350"/>
            <ac:picMk id="8" creationId="{18E7C1D8-E087-6FE2-7B77-78610AE0B672}"/>
          </ac:picMkLst>
        </pc:picChg>
        <pc:picChg chg="add mod">
          <ac:chgData name="Álvaro Pendás Recondo" userId="R4vM/4ncKHwd29/IzBKt2K4RJvNDyT5GZ5hwTNHNmX0=" providerId="None" clId="Web-{7D7217C9-36A9-485E-BE4D-887E4B1A5CEE}" dt="2022-11-28T09:19:28.746" v="198" actId="1076"/>
          <ac:picMkLst>
            <pc:docMk/>
            <pc:sldMk cId="2601959352" sldId="350"/>
            <ac:picMk id="9" creationId="{E7398B17-48FB-51BA-C06A-35427C9ED0A9}"/>
          </ac:picMkLst>
        </pc:picChg>
        <pc:picChg chg="add mod">
          <ac:chgData name="Álvaro Pendás Recondo" userId="R4vM/4ncKHwd29/IzBKt2K4RJvNDyT5GZ5hwTNHNmX0=" providerId="None" clId="Web-{7D7217C9-36A9-485E-BE4D-887E4B1A5CEE}" dt="2022-11-28T09:19:21.886" v="197" actId="1076"/>
          <ac:picMkLst>
            <pc:docMk/>
            <pc:sldMk cId="2601959352" sldId="350"/>
            <ac:picMk id="13" creationId="{606FF399-D595-8F36-16B9-E41478309A7E}"/>
          </ac:picMkLst>
        </pc:picChg>
      </pc:sldChg>
      <pc:sldChg chg="addSp delSp modSp ord">
        <pc:chgData name="Álvaro Pendás Recondo" userId="R4vM/4ncKHwd29/IzBKt2K4RJvNDyT5GZ5hwTNHNmX0=" providerId="None" clId="Web-{7D7217C9-36A9-485E-BE4D-887E4B1A5CEE}" dt="2022-11-28T09:22:38.612" v="289" actId="20577"/>
        <pc:sldMkLst>
          <pc:docMk/>
          <pc:sldMk cId="2675929572" sldId="357"/>
        </pc:sldMkLst>
        <pc:spChg chg="mod">
          <ac:chgData name="Álvaro Pendás Recondo" userId="R4vM/4ncKHwd29/IzBKt2K4RJvNDyT5GZ5hwTNHNmX0=" providerId="None" clId="Web-{7D7217C9-36A9-485E-BE4D-887E4B1A5CEE}" dt="2022-11-28T09:22:38.612" v="289" actId="20577"/>
          <ac:spMkLst>
            <pc:docMk/>
            <pc:sldMk cId="2675929572" sldId="357"/>
            <ac:spMk id="2" creationId="{E0BF58E5-6C40-1940-98BB-CEEBCE6959CD}"/>
          </ac:spMkLst>
        </pc:spChg>
        <pc:spChg chg="add del">
          <ac:chgData name="Álvaro Pendás Recondo" userId="R4vM/4ncKHwd29/IzBKt2K4RJvNDyT5GZ5hwTNHNmX0=" providerId="None" clId="Web-{7D7217C9-36A9-485E-BE4D-887E4B1A5CEE}" dt="2022-11-28T09:21:02.514" v="202"/>
          <ac:spMkLst>
            <pc:docMk/>
            <pc:sldMk cId="2675929572" sldId="357"/>
            <ac:spMk id="7" creationId="{93F9BB96-02AC-01E7-8AE2-7605885C1502}"/>
          </ac:spMkLst>
        </pc:spChg>
        <pc:spChg chg="add mod">
          <ac:chgData name="Álvaro Pendás Recondo" userId="R4vM/4ncKHwd29/IzBKt2K4RJvNDyT5GZ5hwTNHNmX0=" providerId="None" clId="Web-{7D7217C9-36A9-485E-BE4D-887E4B1A5CEE}" dt="2022-11-28T09:21:44.078" v="241" actId="1076"/>
          <ac:spMkLst>
            <pc:docMk/>
            <pc:sldMk cId="2675929572" sldId="357"/>
            <ac:spMk id="9" creationId="{708ADACB-9906-1722-E739-6C929E599E3C}"/>
          </ac:spMkLst>
        </pc:spChg>
        <pc:spChg chg="mod">
          <ac:chgData name="Álvaro Pendás Recondo" userId="R4vM/4ncKHwd29/IzBKt2K4RJvNDyT5GZ5hwTNHNmX0=" providerId="None" clId="Web-{7D7217C9-36A9-485E-BE4D-887E4B1A5CEE}" dt="2022-11-28T09:20:48.608" v="200" actId="14100"/>
          <ac:spMkLst>
            <pc:docMk/>
            <pc:sldMk cId="2675929572" sldId="357"/>
            <ac:spMk id="11" creationId="{E15D91D6-2D9E-497D-046C-9C866FC4C0B1}"/>
          </ac:spMkLst>
        </pc:spChg>
      </pc:sldChg>
      <pc:sldChg chg="addSp modSp">
        <pc:chgData name="Álvaro Pendás Recondo" userId="R4vM/4ncKHwd29/IzBKt2K4RJvNDyT5GZ5hwTNHNmX0=" providerId="None" clId="Web-{7D7217C9-36A9-485E-BE4D-887E4B1A5CEE}" dt="2022-11-28T09:18:19.056" v="195"/>
        <pc:sldMkLst>
          <pc:docMk/>
          <pc:sldMk cId="765038264" sldId="363"/>
        </pc:sldMkLst>
        <pc:spChg chg="mod">
          <ac:chgData name="Álvaro Pendás Recondo" userId="R4vM/4ncKHwd29/IzBKt2K4RJvNDyT5GZ5hwTNHNmX0=" providerId="None" clId="Web-{7D7217C9-36A9-485E-BE4D-887E4B1A5CEE}" dt="2022-11-28T09:15:44.410" v="185" actId="1076"/>
          <ac:spMkLst>
            <pc:docMk/>
            <pc:sldMk cId="765038264" sldId="363"/>
            <ac:spMk id="8" creationId="{6AA0A814-9034-6263-0B90-C6AD2B12A8F8}"/>
          </ac:spMkLst>
        </pc:spChg>
        <pc:spChg chg="add mod">
          <ac:chgData name="Álvaro Pendás Recondo" userId="R4vM/4ncKHwd29/IzBKt2K4RJvNDyT5GZ5hwTNHNmX0=" providerId="None" clId="Web-{7D7217C9-36A9-485E-BE4D-887E4B1A5CEE}" dt="2022-11-28T09:15:05.705" v="157" actId="1076"/>
          <ac:spMkLst>
            <pc:docMk/>
            <pc:sldMk cId="765038264" sldId="363"/>
            <ac:spMk id="10" creationId="{4806E21D-62F0-504C-29DB-07FC2DA38304}"/>
          </ac:spMkLst>
        </pc:spChg>
        <pc:spChg chg="add mod">
          <ac:chgData name="Álvaro Pendás Recondo" userId="R4vM/4ncKHwd29/IzBKt2K4RJvNDyT5GZ5hwTNHNmX0=" providerId="None" clId="Web-{7D7217C9-36A9-485E-BE4D-887E4B1A5CEE}" dt="2022-11-28T09:15:05.752" v="162" actId="1076"/>
          <ac:spMkLst>
            <pc:docMk/>
            <pc:sldMk cId="765038264" sldId="363"/>
            <ac:spMk id="21" creationId="{1742A14D-BDB7-E981-4183-14A4E59C3019}"/>
          </ac:spMkLst>
        </pc:spChg>
        <pc:spChg chg="add mod">
          <ac:chgData name="Álvaro Pendás Recondo" userId="R4vM/4ncKHwd29/IzBKt2K4RJvNDyT5GZ5hwTNHNmX0=" providerId="None" clId="Web-{7D7217C9-36A9-485E-BE4D-887E4B1A5CEE}" dt="2022-11-28T09:15:05.752" v="163" actId="1076"/>
          <ac:spMkLst>
            <pc:docMk/>
            <pc:sldMk cId="765038264" sldId="363"/>
            <ac:spMk id="23" creationId="{0DD4A00B-4E85-1693-0750-D0535FFB12F6}"/>
          </ac:spMkLst>
        </pc:spChg>
        <pc:spChg chg="add mod">
          <ac:chgData name="Álvaro Pendás Recondo" userId="R4vM/4ncKHwd29/IzBKt2K4RJvNDyT5GZ5hwTNHNmX0=" providerId="None" clId="Web-{7D7217C9-36A9-485E-BE4D-887E4B1A5CEE}" dt="2022-11-28T09:15:05.768" v="164" actId="1076"/>
          <ac:spMkLst>
            <pc:docMk/>
            <pc:sldMk cId="765038264" sldId="363"/>
            <ac:spMk id="25" creationId="{B9FA872D-E3F6-CCAA-D8F8-96E2D0B18511}"/>
          </ac:spMkLst>
        </pc:spChg>
        <pc:spChg chg="add mod">
          <ac:chgData name="Álvaro Pendás Recondo" userId="R4vM/4ncKHwd29/IzBKt2K4RJvNDyT5GZ5hwTNHNmX0=" providerId="None" clId="Web-{7D7217C9-36A9-485E-BE4D-887E4B1A5CEE}" dt="2022-11-28T09:15:05.783" v="165" actId="1076"/>
          <ac:spMkLst>
            <pc:docMk/>
            <pc:sldMk cId="765038264" sldId="363"/>
            <ac:spMk id="27" creationId="{2273E5DD-0A61-8C27-332B-B9A62C94061C}"/>
          </ac:spMkLst>
        </pc:spChg>
        <pc:spChg chg="add mod">
          <ac:chgData name="Álvaro Pendás Recondo" userId="R4vM/4ncKHwd29/IzBKt2K4RJvNDyT5GZ5hwTNHNmX0=" providerId="None" clId="Web-{7D7217C9-36A9-485E-BE4D-887E4B1A5CEE}" dt="2022-11-28T09:15:05.846" v="172" actId="1076"/>
          <ac:spMkLst>
            <pc:docMk/>
            <pc:sldMk cId="765038264" sldId="363"/>
            <ac:spMk id="41" creationId="{3198B358-D514-EC77-FAD3-9C6EAF6249F8}"/>
          </ac:spMkLst>
        </pc:spChg>
        <pc:spChg chg="add mod">
          <ac:chgData name="Álvaro Pendás Recondo" userId="R4vM/4ncKHwd29/IzBKt2K4RJvNDyT5GZ5hwTNHNmX0=" providerId="None" clId="Web-{7D7217C9-36A9-485E-BE4D-887E4B1A5CEE}" dt="2022-11-28T09:15:05.877" v="177" actId="1076"/>
          <ac:spMkLst>
            <pc:docMk/>
            <pc:sldMk cId="765038264" sldId="363"/>
            <ac:spMk id="51" creationId="{265E9CE0-8351-CC92-1106-ABF049531D56}"/>
          </ac:spMkLst>
        </pc:spChg>
        <pc:spChg chg="add mod">
          <ac:chgData name="Álvaro Pendás Recondo" userId="R4vM/4ncKHwd29/IzBKt2K4RJvNDyT5GZ5hwTNHNmX0=" providerId="None" clId="Web-{7D7217C9-36A9-485E-BE4D-887E4B1A5CEE}" dt="2022-11-28T09:18:19.056" v="195"/>
          <ac:spMkLst>
            <pc:docMk/>
            <pc:sldMk cId="765038264" sldId="363"/>
            <ac:spMk id="52" creationId="{12148965-460F-127F-2A50-9DE8DA6B8932}"/>
          </ac:spMkLst>
        </pc:spChg>
        <pc:picChg chg="add mod">
          <ac:chgData name="Álvaro Pendás Recondo" userId="R4vM/4ncKHwd29/IzBKt2K4RJvNDyT5GZ5hwTNHNmX0=" providerId="None" clId="Web-{7D7217C9-36A9-485E-BE4D-887E4B1A5CEE}" dt="2022-11-28T09:15:05.690" v="156" actId="1076"/>
          <ac:picMkLst>
            <pc:docMk/>
            <pc:sldMk cId="765038264" sldId="363"/>
            <ac:picMk id="7" creationId="{5EB054E0-AB3B-53C9-6EAF-1404E8621C5B}"/>
          </ac:picMkLst>
        </pc:picChg>
        <pc:picChg chg="add mod">
          <ac:chgData name="Álvaro Pendás Recondo" userId="R4vM/4ncKHwd29/IzBKt2K4RJvNDyT5GZ5hwTNHNmX0=" providerId="None" clId="Web-{7D7217C9-36A9-485E-BE4D-887E4B1A5CEE}" dt="2022-11-28T09:15:05.705" v="158" actId="1076"/>
          <ac:picMkLst>
            <pc:docMk/>
            <pc:sldMk cId="765038264" sldId="363"/>
            <ac:picMk id="13" creationId="{518D8106-13C2-7904-24BB-9EF6F99D212C}"/>
          </ac:picMkLst>
        </pc:picChg>
        <pc:picChg chg="add mod">
          <ac:chgData name="Álvaro Pendás Recondo" userId="R4vM/4ncKHwd29/IzBKt2K4RJvNDyT5GZ5hwTNHNmX0=" providerId="None" clId="Web-{7D7217C9-36A9-485E-BE4D-887E4B1A5CEE}" dt="2022-11-28T09:15:05.721" v="159" actId="1076"/>
          <ac:picMkLst>
            <pc:docMk/>
            <pc:sldMk cId="765038264" sldId="363"/>
            <ac:picMk id="15" creationId="{F7522864-11DC-5004-09FE-2A4345B39407}"/>
          </ac:picMkLst>
        </pc:picChg>
        <pc:picChg chg="add mod">
          <ac:chgData name="Álvaro Pendás Recondo" userId="R4vM/4ncKHwd29/IzBKt2K4RJvNDyT5GZ5hwTNHNmX0=" providerId="None" clId="Web-{7D7217C9-36A9-485E-BE4D-887E4B1A5CEE}" dt="2022-11-28T09:15:05.736" v="160" actId="1076"/>
          <ac:picMkLst>
            <pc:docMk/>
            <pc:sldMk cId="765038264" sldId="363"/>
            <ac:picMk id="17" creationId="{0053BFE2-FB25-7AAF-9F9B-B5FE29721B98}"/>
          </ac:picMkLst>
        </pc:picChg>
        <pc:picChg chg="add mod">
          <ac:chgData name="Álvaro Pendás Recondo" userId="R4vM/4ncKHwd29/IzBKt2K4RJvNDyT5GZ5hwTNHNmX0=" providerId="None" clId="Web-{7D7217C9-36A9-485E-BE4D-887E4B1A5CEE}" dt="2022-11-28T09:15:05.736" v="161" actId="1076"/>
          <ac:picMkLst>
            <pc:docMk/>
            <pc:sldMk cId="765038264" sldId="363"/>
            <ac:picMk id="19" creationId="{5C8BA744-6C98-02AF-C06F-BA685B34594C}"/>
          </ac:picMkLst>
        </pc:picChg>
        <pc:picChg chg="add mod">
          <ac:chgData name="Álvaro Pendás Recondo" userId="R4vM/4ncKHwd29/IzBKt2K4RJvNDyT5GZ5hwTNHNmX0=" providerId="None" clId="Web-{7D7217C9-36A9-485E-BE4D-887E4B1A5CEE}" dt="2022-11-28T09:15:05.783" v="166" actId="1076"/>
          <ac:picMkLst>
            <pc:docMk/>
            <pc:sldMk cId="765038264" sldId="363"/>
            <ac:picMk id="29" creationId="{C0ABA377-D5C0-AEEB-3EA5-791F92A5AE62}"/>
          </ac:picMkLst>
        </pc:picChg>
        <pc:picChg chg="add mod">
          <ac:chgData name="Álvaro Pendás Recondo" userId="R4vM/4ncKHwd29/IzBKt2K4RJvNDyT5GZ5hwTNHNmX0=" providerId="None" clId="Web-{7D7217C9-36A9-485E-BE4D-887E4B1A5CEE}" dt="2022-11-28T09:15:05.799" v="167" actId="1076"/>
          <ac:picMkLst>
            <pc:docMk/>
            <pc:sldMk cId="765038264" sldId="363"/>
            <ac:picMk id="31" creationId="{E166DCD6-614D-56AA-CD3B-8E8CD6E67814}"/>
          </ac:picMkLst>
        </pc:picChg>
        <pc:picChg chg="add mod">
          <ac:chgData name="Álvaro Pendás Recondo" userId="R4vM/4ncKHwd29/IzBKt2K4RJvNDyT5GZ5hwTNHNmX0=" providerId="None" clId="Web-{7D7217C9-36A9-485E-BE4D-887E4B1A5CEE}" dt="2022-11-28T09:15:05.815" v="168" actId="1076"/>
          <ac:picMkLst>
            <pc:docMk/>
            <pc:sldMk cId="765038264" sldId="363"/>
            <ac:picMk id="33" creationId="{BD557127-AC49-9500-E849-3535C0501E8D}"/>
          </ac:picMkLst>
        </pc:picChg>
        <pc:picChg chg="add mod">
          <ac:chgData name="Álvaro Pendás Recondo" userId="R4vM/4ncKHwd29/IzBKt2K4RJvNDyT5GZ5hwTNHNmX0=" providerId="None" clId="Web-{7D7217C9-36A9-485E-BE4D-887E4B1A5CEE}" dt="2022-11-28T09:15:05.815" v="169" actId="1076"/>
          <ac:picMkLst>
            <pc:docMk/>
            <pc:sldMk cId="765038264" sldId="363"/>
            <ac:picMk id="35" creationId="{5A6A43FD-387E-EB6C-D4D9-01ECF949981F}"/>
          </ac:picMkLst>
        </pc:picChg>
        <pc:picChg chg="add mod">
          <ac:chgData name="Álvaro Pendás Recondo" userId="R4vM/4ncKHwd29/IzBKt2K4RJvNDyT5GZ5hwTNHNmX0=" providerId="None" clId="Web-{7D7217C9-36A9-485E-BE4D-887E4B1A5CEE}" dt="2022-11-28T09:15:05.830" v="170" actId="1076"/>
          <ac:picMkLst>
            <pc:docMk/>
            <pc:sldMk cId="765038264" sldId="363"/>
            <ac:picMk id="37" creationId="{70CC879C-9B41-7EAF-C250-E66BD93CF4EC}"/>
          </ac:picMkLst>
        </pc:picChg>
        <pc:picChg chg="add mod">
          <ac:chgData name="Álvaro Pendás Recondo" userId="R4vM/4ncKHwd29/IzBKt2K4RJvNDyT5GZ5hwTNHNmX0=" providerId="None" clId="Web-{7D7217C9-36A9-485E-BE4D-887E4B1A5CEE}" dt="2022-11-28T09:15:05.830" v="171" actId="1076"/>
          <ac:picMkLst>
            <pc:docMk/>
            <pc:sldMk cId="765038264" sldId="363"/>
            <ac:picMk id="39" creationId="{617CB766-07EF-CE6E-0F07-FBBD63766F0A}"/>
          </ac:picMkLst>
        </pc:picChg>
        <pc:picChg chg="add mod">
          <ac:chgData name="Álvaro Pendás Recondo" userId="R4vM/4ncKHwd29/IzBKt2K4RJvNDyT5GZ5hwTNHNmX0=" providerId="None" clId="Web-{7D7217C9-36A9-485E-BE4D-887E4B1A5CEE}" dt="2022-11-28T09:15:05.846" v="173" actId="1076"/>
          <ac:picMkLst>
            <pc:docMk/>
            <pc:sldMk cId="765038264" sldId="363"/>
            <ac:picMk id="43" creationId="{9BCB36C8-9C04-7D03-E96F-3455E25C8BC8}"/>
          </ac:picMkLst>
        </pc:picChg>
        <pc:picChg chg="add mod">
          <ac:chgData name="Álvaro Pendás Recondo" userId="R4vM/4ncKHwd29/IzBKt2K4RJvNDyT5GZ5hwTNHNmX0=" providerId="None" clId="Web-{7D7217C9-36A9-485E-BE4D-887E4B1A5CEE}" dt="2022-11-28T09:15:05.861" v="174" actId="1076"/>
          <ac:picMkLst>
            <pc:docMk/>
            <pc:sldMk cId="765038264" sldId="363"/>
            <ac:picMk id="45" creationId="{DF5F1894-A087-9CCD-140F-12FFC1A77096}"/>
          </ac:picMkLst>
        </pc:picChg>
        <pc:picChg chg="add mod">
          <ac:chgData name="Álvaro Pendás Recondo" userId="R4vM/4ncKHwd29/IzBKt2K4RJvNDyT5GZ5hwTNHNmX0=" providerId="None" clId="Web-{7D7217C9-36A9-485E-BE4D-887E4B1A5CEE}" dt="2022-11-28T09:15:05.861" v="175" actId="1076"/>
          <ac:picMkLst>
            <pc:docMk/>
            <pc:sldMk cId="765038264" sldId="363"/>
            <ac:picMk id="47" creationId="{6F2E496A-0C94-B454-9496-D2ED70BDC5B1}"/>
          </ac:picMkLst>
        </pc:picChg>
        <pc:picChg chg="add mod">
          <ac:chgData name="Álvaro Pendás Recondo" userId="R4vM/4ncKHwd29/IzBKt2K4RJvNDyT5GZ5hwTNHNmX0=" providerId="None" clId="Web-{7D7217C9-36A9-485E-BE4D-887E4B1A5CEE}" dt="2022-11-28T09:15:05.877" v="176" actId="1076"/>
          <ac:picMkLst>
            <pc:docMk/>
            <pc:sldMk cId="765038264" sldId="363"/>
            <ac:picMk id="49" creationId="{3B02C406-7FF9-FF7D-72EA-479410B37217}"/>
          </ac:picMkLst>
        </pc:picChg>
      </pc:sldChg>
      <pc:sldChg chg="addSp delSp modSp add replId">
        <pc:chgData name="Álvaro Pendás Recondo" userId="R4vM/4ncKHwd29/IzBKt2K4RJvNDyT5GZ5hwTNHNmX0=" providerId="None" clId="Web-{7D7217C9-36A9-485E-BE4D-887E4B1A5CEE}" dt="2022-11-28T09:24:56.132" v="399" actId="1076"/>
        <pc:sldMkLst>
          <pc:docMk/>
          <pc:sldMk cId="3205351552" sldId="367"/>
        </pc:sldMkLst>
        <pc:spChg chg="mod">
          <ac:chgData name="Álvaro Pendás Recondo" userId="R4vM/4ncKHwd29/IzBKt2K4RJvNDyT5GZ5hwTNHNmX0=" providerId="None" clId="Web-{7D7217C9-36A9-485E-BE4D-887E4B1A5CEE}" dt="2022-11-28T09:22:25.017" v="263" actId="20577"/>
          <ac:spMkLst>
            <pc:docMk/>
            <pc:sldMk cId="3205351552" sldId="367"/>
            <ac:spMk id="2" creationId="{E0BF58E5-6C40-1940-98BB-CEEBCE6959CD}"/>
          </ac:spMkLst>
        </pc:spChg>
        <pc:spChg chg="add mod">
          <ac:chgData name="Álvaro Pendás Recondo" userId="R4vM/4ncKHwd29/IzBKt2K4RJvNDyT5GZ5hwTNHNmX0=" providerId="None" clId="Web-{7D7217C9-36A9-485E-BE4D-887E4B1A5CEE}" dt="2022-11-28T09:24:52.257" v="398" actId="1076"/>
          <ac:spMkLst>
            <pc:docMk/>
            <pc:sldMk cId="3205351552" sldId="367"/>
            <ac:spMk id="7" creationId="{6D2238E0-30A1-FB21-AC7E-DE5CFC8BB28D}"/>
          </ac:spMkLst>
        </pc:spChg>
        <pc:spChg chg="del">
          <ac:chgData name="Álvaro Pendás Recondo" userId="R4vM/4ncKHwd29/IzBKt2K4RJvNDyT5GZ5hwTNHNmX0=" providerId="None" clId="Web-{7D7217C9-36A9-485E-BE4D-887E4B1A5CEE}" dt="2022-11-28T09:22:03.032" v="243"/>
          <ac:spMkLst>
            <pc:docMk/>
            <pc:sldMk cId="3205351552" sldId="367"/>
            <ac:spMk id="9" creationId="{708ADACB-9906-1722-E739-6C929E599E3C}"/>
          </ac:spMkLst>
        </pc:spChg>
        <pc:spChg chg="mod">
          <ac:chgData name="Álvaro Pendás Recondo" userId="R4vM/4ncKHwd29/IzBKt2K4RJvNDyT5GZ5hwTNHNmX0=" providerId="None" clId="Web-{7D7217C9-36A9-485E-BE4D-887E4B1A5CEE}" dt="2022-11-28T09:24:56.132" v="399" actId="1076"/>
          <ac:spMkLst>
            <pc:docMk/>
            <pc:sldMk cId="3205351552" sldId="367"/>
            <ac:spMk id="11" creationId="{E15D91D6-2D9E-497D-046C-9C866FC4C0B1}"/>
          </ac:spMkLst>
        </pc:spChg>
      </pc:sldChg>
      <pc:sldChg chg="modSp add replId">
        <pc:chgData name="Álvaro Pendás Recondo" userId="R4vM/4ncKHwd29/IzBKt2K4RJvNDyT5GZ5hwTNHNmX0=" providerId="None" clId="Web-{7D7217C9-36A9-485E-BE4D-887E4B1A5CEE}" dt="2022-11-28T09:30:40.238" v="440" actId="1076"/>
        <pc:sldMkLst>
          <pc:docMk/>
          <pc:sldMk cId="2228571997" sldId="368"/>
        </pc:sldMkLst>
        <pc:spChg chg="mod">
          <ac:chgData name="Álvaro Pendás Recondo" userId="R4vM/4ncKHwd29/IzBKt2K4RJvNDyT5GZ5hwTNHNmX0=" providerId="None" clId="Web-{7D7217C9-36A9-485E-BE4D-887E4B1A5CEE}" dt="2022-11-28T09:30:06.658" v="409" actId="20577"/>
          <ac:spMkLst>
            <pc:docMk/>
            <pc:sldMk cId="2228571997" sldId="368"/>
            <ac:spMk id="2" creationId="{E0BF58E5-6C40-1940-98BB-CEEBCE6959CD}"/>
          </ac:spMkLst>
        </pc:spChg>
        <pc:spChg chg="mod">
          <ac:chgData name="Álvaro Pendás Recondo" userId="R4vM/4ncKHwd29/IzBKt2K4RJvNDyT5GZ5hwTNHNmX0=" providerId="None" clId="Web-{7D7217C9-36A9-485E-BE4D-887E4B1A5CEE}" dt="2022-11-28T09:30:40.238" v="440" actId="1076"/>
          <ac:spMkLst>
            <pc:docMk/>
            <pc:sldMk cId="2228571997" sldId="368"/>
            <ac:spMk id="7" creationId="{D5CE8636-2A0A-DD9A-8903-AB544F0BF26F}"/>
          </ac:spMkLst>
        </pc:spChg>
      </pc:sldChg>
    </pc:docChg>
  </pc:docChgLst>
  <pc:docChgLst>
    <pc:chgData name="jaime fuster" userId="9G+WvecYw6E40o8X+VrJsdFdaNZBZSDwMFC/C5NpE5A=" providerId="None" clId="Web-{9C0168DE-B1B0-453C-87A1-2A3C9A022CAC}"/>
    <pc:docChg chg="modSld">
      <pc:chgData name="jaime fuster" userId="9G+WvecYw6E40o8X+VrJsdFdaNZBZSDwMFC/C5NpE5A=" providerId="None" clId="Web-{9C0168DE-B1B0-453C-87A1-2A3C9A022CAC}" dt="2022-09-01T08:48:30.495" v="42" actId="20577"/>
      <pc:docMkLst>
        <pc:docMk/>
      </pc:docMkLst>
      <pc:sldChg chg="modSp">
        <pc:chgData name="jaime fuster" userId="9G+WvecYw6E40o8X+VrJsdFdaNZBZSDwMFC/C5NpE5A=" providerId="None" clId="Web-{9C0168DE-B1B0-453C-87A1-2A3C9A022CAC}" dt="2022-09-01T08:45:35.147" v="8" actId="1076"/>
        <pc:sldMkLst>
          <pc:docMk/>
          <pc:sldMk cId="681808609" sldId="319"/>
        </pc:sldMkLst>
        <pc:spChg chg="mod">
          <ac:chgData name="jaime fuster" userId="9G+WvecYw6E40o8X+VrJsdFdaNZBZSDwMFC/C5NpE5A=" providerId="None" clId="Web-{9C0168DE-B1B0-453C-87A1-2A3C9A022CAC}" dt="2022-09-01T08:44:46.473" v="4" actId="1076"/>
          <ac:spMkLst>
            <pc:docMk/>
            <pc:sldMk cId="681808609" sldId="319"/>
            <ac:spMk id="8" creationId="{1D6F786B-A574-D816-83B5-B8129AB29953}"/>
          </ac:spMkLst>
        </pc:spChg>
        <pc:spChg chg="mod">
          <ac:chgData name="jaime fuster" userId="9G+WvecYw6E40o8X+VrJsdFdaNZBZSDwMFC/C5NpE5A=" providerId="None" clId="Web-{9C0168DE-B1B0-453C-87A1-2A3C9A022CAC}" dt="2022-09-01T08:45:35.147" v="8" actId="1076"/>
          <ac:spMkLst>
            <pc:docMk/>
            <pc:sldMk cId="681808609" sldId="319"/>
            <ac:spMk id="9" creationId="{2B2135E0-7482-12AA-5B79-1C77F9CC3143}"/>
          </ac:spMkLst>
        </pc:spChg>
      </pc:sldChg>
      <pc:sldChg chg="addSp modSp">
        <pc:chgData name="jaime fuster" userId="9G+WvecYw6E40o8X+VrJsdFdaNZBZSDwMFC/C5NpE5A=" providerId="None" clId="Web-{9C0168DE-B1B0-453C-87A1-2A3C9A022CAC}" dt="2022-09-01T08:47:08.930" v="20" actId="1076"/>
        <pc:sldMkLst>
          <pc:docMk/>
          <pc:sldMk cId="2962546523" sldId="339"/>
        </pc:sldMkLst>
        <pc:spChg chg="mod">
          <ac:chgData name="jaime fuster" userId="9G+WvecYw6E40o8X+VrJsdFdaNZBZSDwMFC/C5NpE5A=" providerId="None" clId="Web-{9C0168DE-B1B0-453C-87A1-2A3C9A022CAC}" dt="2022-09-01T08:47:08.914" v="19" actId="1076"/>
          <ac:spMkLst>
            <pc:docMk/>
            <pc:sldMk cId="2962546523" sldId="339"/>
            <ac:spMk id="7" creationId="{EBD04F0C-017D-368A-2F05-11BBF0B15846}"/>
          </ac:spMkLst>
        </pc:spChg>
        <pc:spChg chg="add mod">
          <ac:chgData name="jaime fuster" userId="9G+WvecYw6E40o8X+VrJsdFdaNZBZSDwMFC/C5NpE5A=" providerId="None" clId="Web-{9C0168DE-B1B0-453C-87A1-2A3C9A022CAC}" dt="2022-09-01T08:47:08.930" v="20" actId="1076"/>
          <ac:spMkLst>
            <pc:docMk/>
            <pc:sldMk cId="2962546523" sldId="339"/>
            <ac:spMk id="8" creationId="{8980895D-188E-1167-65CC-3C65B8F80C78}"/>
          </ac:spMkLst>
        </pc:spChg>
      </pc:sldChg>
      <pc:sldChg chg="addSp modSp">
        <pc:chgData name="jaime fuster" userId="9G+WvecYw6E40o8X+VrJsdFdaNZBZSDwMFC/C5NpE5A=" providerId="None" clId="Web-{9C0168DE-B1B0-453C-87A1-2A3C9A022CAC}" dt="2022-09-01T08:48:30.495" v="42" actId="20577"/>
        <pc:sldMkLst>
          <pc:docMk/>
          <pc:sldMk cId="2683828941" sldId="343"/>
        </pc:sldMkLst>
        <pc:spChg chg="add mod">
          <ac:chgData name="jaime fuster" userId="9G+WvecYw6E40o8X+VrJsdFdaNZBZSDwMFC/C5NpE5A=" providerId="None" clId="Web-{9C0168DE-B1B0-453C-87A1-2A3C9A022CAC}" dt="2022-09-01T08:48:10.791" v="37" actId="14100"/>
          <ac:spMkLst>
            <pc:docMk/>
            <pc:sldMk cId="2683828941" sldId="343"/>
            <ac:spMk id="14" creationId="{F49FCDCD-0D1E-1DBC-A3D4-3C0318F59403}"/>
          </ac:spMkLst>
        </pc:spChg>
        <pc:spChg chg="mod">
          <ac:chgData name="jaime fuster" userId="9G+WvecYw6E40o8X+VrJsdFdaNZBZSDwMFC/C5NpE5A=" providerId="None" clId="Web-{9C0168DE-B1B0-453C-87A1-2A3C9A022CAC}" dt="2022-09-01T08:48:30.495" v="42" actId="20577"/>
          <ac:spMkLst>
            <pc:docMk/>
            <pc:sldMk cId="2683828941" sldId="343"/>
            <ac:spMk id="32" creationId="{CE04E188-0036-7A35-85B9-57FC1D622A74}"/>
          </ac:spMkLst>
        </pc:spChg>
      </pc:sldChg>
    </pc:docChg>
  </pc:docChgLst>
  <pc:docChgLst>
    <pc:chgData name="Jaime Fusterdelafuente (RMI)" clId="Web-{05DF97BF-7D33-47AF-A314-6AB35426BB00}"/>
    <pc:docChg chg="addSld delSld modSld sldOrd">
      <pc:chgData name="Jaime Fusterdelafuente (RMI)" userId="" providerId="" clId="Web-{05DF97BF-7D33-47AF-A314-6AB35426BB00}" dt="2022-08-29T08:17:19.451" v="432" actId="20577"/>
      <pc:docMkLst>
        <pc:docMk/>
      </pc:docMkLst>
      <pc:sldChg chg="addSp delSp modSp">
        <pc:chgData name="Jaime Fusterdelafuente (RMI)" userId="" providerId="" clId="Web-{05DF97BF-7D33-47AF-A314-6AB35426BB00}" dt="2022-08-29T08:11:19.036" v="339" actId="20577"/>
        <pc:sldMkLst>
          <pc:docMk/>
          <pc:sldMk cId="4003007549" sldId="324"/>
        </pc:sldMkLst>
        <pc:spChg chg="add mod">
          <ac:chgData name="Jaime Fusterdelafuente (RMI)" userId="" providerId="" clId="Web-{05DF97BF-7D33-47AF-A314-6AB35426BB00}" dt="2022-08-29T08:11:19.036" v="339" actId="20577"/>
          <ac:spMkLst>
            <pc:docMk/>
            <pc:sldMk cId="4003007549" sldId="324"/>
            <ac:spMk id="10" creationId="{14D85320-8EE7-4D84-411F-6490270D85C7}"/>
          </ac:spMkLst>
        </pc:spChg>
        <pc:spChg chg="mod">
          <ac:chgData name="Jaime Fusterdelafuente (RMI)" userId="" providerId="" clId="Web-{05DF97BF-7D33-47AF-A314-6AB35426BB00}" dt="2022-08-29T07:21:35.011" v="253" actId="20577"/>
          <ac:spMkLst>
            <pc:docMk/>
            <pc:sldMk cId="4003007549" sldId="324"/>
            <ac:spMk id="12" creationId="{37F25838-89AE-CA19-6999-C408F08EF259}"/>
          </ac:spMkLst>
        </pc:spChg>
        <pc:picChg chg="add del mod">
          <ac:chgData name="Jaime Fusterdelafuente (RMI)" userId="" providerId="" clId="Web-{05DF97BF-7D33-47AF-A314-6AB35426BB00}" dt="2022-08-29T07:03:51.563" v="31"/>
          <ac:picMkLst>
            <pc:docMk/>
            <pc:sldMk cId="4003007549" sldId="324"/>
            <ac:picMk id="3" creationId="{9F143039-F3D3-7CCA-1C2B-B1CA92530438}"/>
          </ac:picMkLst>
        </pc:picChg>
        <pc:picChg chg="add del mod">
          <ac:chgData name="Jaime Fusterdelafuente (RMI)" userId="" providerId="" clId="Web-{05DF97BF-7D33-47AF-A314-6AB35426BB00}" dt="2022-08-29T07:03:59.392" v="33"/>
          <ac:picMkLst>
            <pc:docMk/>
            <pc:sldMk cId="4003007549" sldId="324"/>
            <ac:picMk id="7" creationId="{96E3D8A0-0EE1-DCF1-1F06-13C7D70951A0}"/>
          </ac:picMkLst>
        </pc:picChg>
        <pc:picChg chg="add mod">
          <ac:chgData name="Jaime Fusterdelafuente (RMI)" userId="" providerId="" clId="Web-{05DF97BF-7D33-47AF-A314-6AB35426BB00}" dt="2022-08-29T08:09:52.081" v="314" actId="1076"/>
          <ac:picMkLst>
            <pc:docMk/>
            <pc:sldMk cId="4003007549" sldId="324"/>
            <ac:picMk id="7" creationId="{A09AFF9B-DEAE-0C05-6ABD-B228C7CA848F}"/>
          </ac:picMkLst>
        </pc:picChg>
        <pc:picChg chg="add del mod">
          <ac:chgData name="Jaime Fusterdelafuente (RMI)" userId="" providerId="" clId="Web-{05DF97BF-7D33-47AF-A314-6AB35426BB00}" dt="2022-08-29T07:05:09.550" v="37"/>
          <ac:picMkLst>
            <pc:docMk/>
            <pc:sldMk cId="4003007549" sldId="324"/>
            <ac:picMk id="8" creationId="{2AF7075A-AFA8-FE1F-D11F-C3FF68BA8D26}"/>
          </ac:picMkLst>
        </pc:picChg>
        <pc:picChg chg="add mod">
          <ac:chgData name="Jaime Fusterdelafuente (RMI)" userId="" providerId="" clId="Web-{05DF97BF-7D33-47AF-A314-6AB35426BB00}" dt="2022-08-29T08:11:00.098" v="328" actId="1076"/>
          <ac:picMkLst>
            <pc:docMk/>
            <pc:sldMk cId="4003007549" sldId="324"/>
            <ac:picMk id="9" creationId="{3EC6F013-E75B-78DF-3A6A-F706C45E7ACA}"/>
          </ac:picMkLst>
        </pc:picChg>
      </pc:sldChg>
      <pc:sldChg chg="addSp delSp modSp add del ord replId">
        <pc:chgData name="Jaime Fusterdelafuente (RMI)" userId="" providerId="" clId="Web-{05DF97BF-7D33-47AF-A314-6AB35426BB00}" dt="2022-08-29T08:15:17.604" v="377"/>
        <pc:sldMkLst>
          <pc:docMk/>
          <pc:sldMk cId="4267509061" sldId="346"/>
        </pc:sldMkLst>
        <pc:spChg chg="add del">
          <ac:chgData name="Jaime Fusterdelafuente (RMI)" userId="" providerId="" clId="Web-{05DF97BF-7D33-47AF-A314-6AB35426BB00}" dt="2022-08-29T07:22:30.715" v="255"/>
          <ac:spMkLst>
            <pc:docMk/>
            <pc:sldMk cId="4267509061" sldId="346"/>
            <ac:spMk id="7" creationId="{1A05BB60-C7D3-5D43-B35F-723F04DD913F}"/>
          </ac:spMkLst>
        </pc:spChg>
        <pc:spChg chg="add mod">
          <ac:chgData name="Jaime Fusterdelafuente (RMI)" userId="" providerId="" clId="Web-{05DF97BF-7D33-47AF-A314-6AB35426BB00}" dt="2022-08-29T07:23:40.154" v="260"/>
          <ac:spMkLst>
            <pc:docMk/>
            <pc:sldMk cId="4267509061" sldId="346"/>
            <ac:spMk id="9" creationId="{BD25D7E3-2B05-28FD-4E84-AC3A2824B151}"/>
          </ac:spMkLst>
        </pc:spChg>
        <pc:spChg chg="mod">
          <ac:chgData name="Jaime Fusterdelafuente (RMI)" userId="" providerId="" clId="Web-{05DF97BF-7D33-47AF-A314-6AB35426BB00}" dt="2022-08-29T08:15:11.088" v="375" actId="20577"/>
          <ac:spMkLst>
            <pc:docMk/>
            <pc:sldMk cId="4267509061" sldId="346"/>
            <ac:spMk id="12" creationId="{37F25838-89AE-CA19-6999-C408F08EF259}"/>
          </ac:spMkLst>
        </pc:spChg>
        <pc:picChg chg="mod">
          <ac:chgData name="Jaime Fusterdelafuente (RMI)" userId="" providerId="" clId="Web-{05DF97BF-7D33-47AF-A314-6AB35426BB00}" dt="2022-08-29T08:12:31.616" v="354" actId="1076"/>
          <ac:picMkLst>
            <pc:docMk/>
            <pc:sldMk cId="4267509061" sldId="346"/>
            <ac:picMk id="3" creationId="{415AC7B4-E8EB-5FC6-1309-89706B345000}"/>
          </ac:picMkLst>
        </pc:picChg>
        <pc:picChg chg="add del mod">
          <ac:chgData name="Jaime Fusterdelafuente (RMI)" userId="" providerId="" clId="Web-{05DF97BF-7D33-47AF-A314-6AB35426BB00}" dt="2022-08-29T08:14:20.618" v="362"/>
          <ac:picMkLst>
            <pc:docMk/>
            <pc:sldMk cId="4267509061" sldId="346"/>
            <ac:picMk id="7" creationId="{2F6362D5-FE7F-BA02-6EC8-5CD894ABD1B5}"/>
          </ac:picMkLst>
        </pc:picChg>
        <pc:picChg chg="add del mod">
          <ac:chgData name="Jaime Fusterdelafuente (RMI)" userId="" providerId="" clId="Web-{05DF97BF-7D33-47AF-A314-6AB35426BB00}" dt="2022-08-29T07:24:28.140" v="263"/>
          <ac:picMkLst>
            <pc:docMk/>
            <pc:sldMk cId="4267509061" sldId="346"/>
            <ac:picMk id="10" creationId="{15126EBA-4D6B-D9FC-6883-2EA7C5AC39B8}"/>
          </ac:picMkLst>
        </pc:picChg>
        <pc:picChg chg="add del mod">
          <ac:chgData name="Jaime Fusterdelafuente (RMI)" userId="" providerId="" clId="Web-{05DF97BF-7D33-47AF-A314-6AB35426BB00}" dt="2022-08-29T08:14:20.618" v="363"/>
          <ac:picMkLst>
            <pc:docMk/>
            <pc:sldMk cId="4267509061" sldId="346"/>
            <ac:picMk id="13" creationId="{1784B75C-EFF5-1832-D902-711E204DD640}"/>
          </ac:picMkLst>
        </pc:picChg>
        <pc:picChg chg="add del mod">
          <ac:chgData name="Jaime Fusterdelafuente (RMI)" userId="" providerId="" clId="Web-{05DF97BF-7D33-47AF-A314-6AB35426BB00}" dt="2022-08-29T07:27:55.973" v="299"/>
          <ac:picMkLst>
            <pc:docMk/>
            <pc:sldMk cId="4267509061" sldId="346"/>
            <ac:picMk id="16" creationId="{F2A39593-596D-1DEB-0FF3-C1A447A68D8B}"/>
          </ac:picMkLst>
        </pc:picChg>
        <pc:cxnChg chg="add del mod">
          <ac:chgData name="Jaime Fusterdelafuente (RMI)" userId="" providerId="" clId="Web-{05DF97BF-7D33-47AF-A314-6AB35426BB00}" dt="2022-08-29T08:12:06.068" v="343"/>
          <ac:cxnSpMkLst>
            <pc:docMk/>
            <pc:sldMk cId="4267509061" sldId="346"/>
            <ac:cxnSpMk id="8" creationId="{1BCE56FD-9832-4E80-1EBE-3502FCD04803}"/>
          </ac:cxnSpMkLst>
        </pc:cxnChg>
        <pc:cxnChg chg="add del mod">
          <ac:chgData name="Jaime Fusterdelafuente (RMI)" userId="" providerId="" clId="Web-{05DF97BF-7D33-47AF-A314-6AB35426BB00}" dt="2022-08-29T08:14:51.103" v="369"/>
          <ac:cxnSpMkLst>
            <pc:docMk/>
            <pc:sldMk cId="4267509061" sldId="346"/>
            <ac:cxnSpMk id="14" creationId="{5FCC07B7-8542-7819-5D2A-E92EA399CBB9}"/>
          </ac:cxnSpMkLst>
        </pc:cxnChg>
        <pc:cxnChg chg="add mod">
          <ac:chgData name="Jaime Fusterdelafuente (RMI)" userId="" providerId="" clId="Web-{05DF97BF-7D33-47AF-A314-6AB35426BB00}" dt="2022-08-29T08:12:32.897" v="355" actId="1076"/>
          <ac:cxnSpMkLst>
            <pc:docMk/>
            <pc:sldMk cId="4267509061" sldId="346"/>
            <ac:cxnSpMk id="15" creationId="{950190E0-53F7-CC42-8145-914264D8353D}"/>
          </ac:cxnSpMkLst>
        </pc:cxnChg>
      </pc:sldChg>
      <pc:sldChg chg="addSp delSp modSp add del replId">
        <pc:chgData name="Jaime Fusterdelafuente (RMI)" userId="" providerId="" clId="Web-{05DF97BF-7D33-47AF-A314-6AB35426BB00}" dt="2022-08-29T08:08:37.829" v="311"/>
        <pc:sldMkLst>
          <pc:docMk/>
          <pc:sldMk cId="1116158302" sldId="347"/>
        </pc:sldMkLst>
        <pc:picChg chg="add mod">
          <ac:chgData name="Jaime Fusterdelafuente (RMI)" userId="" providerId="" clId="Web-{05DF97BF-7D33-47AF-A314-6AB35426BB00}" dt="2022-08-29T08:06:23.513" v="306" actId="1076"/>
          <ac:picMkLst>
            <pc:docMk/>
            <pc:sldMk cId="1116158302" sldId="347"/>
            <ac:picMk id="7" creationId="{6FFA200E-E109-7286-CFF9-62A47469231B}"/>
          </ac:picMkLst>
        </pc:picChg>
        <pc:cxnChg chg="mod">
          <ac:chgData name="Jaime Fusterdelafuente (RMI)" userId="" providerId="" clId="Web-{05DF97BF-7D33-47AF-A314-6AB35426BB00}" dt="2022-08-29T08:07:56.765" v="310" actId="1076"/>
          <ac:cxnSpMkLst>
            <pc:docMk/>
            <pc:sldMk cId="1116158302" sldId="347"/>
            <ac:cxnSpMk id="14" creationId="{5FCC07B7-8542-7819-5D2A-E92EA399CBB9}"/>
          </ac:cxnSpMkLst>
        </pc:cxnChg>
        <pc:cxnChg chg="del mod">
          <ac:chgData name="Jaime Fusterdelafuente (RMI)" userId="" providerId="" clId="Web-{05DF97BF-7D33-47AF-A314-6AB35426BB00}" dt="2022-08-29T08:06:28.716" v="308"/>
          <ac:cxnSpMkLst>
            <pc:docMk/>
            <pc:sldMk cId="1116158302" sldId="347"/>
            <ac:cxnSpMk id="15" creationId="{950190E0-53F7-CC42-8145-914264D8353D}"/>
          </ac:cxnSpMkLst>
        </pc:cxnChg>
      </pc:sldChg>
      <pc:sldChg chg="addSp delSp modSp add ord replId">
        <pc:chgData name="Jaime Fusterdelafuente (RMI)" userId="" providerId="" clId="Web-{05DF97BF-7D33-47AF-A314-6AB35426BB00}" dt="2022-08-29T08:17:19.451" v="432" actId="20577"/>
        <pc:sldMkLst>
          <pc:docMk/>
          <pc:sldMk cId="3162165077" sldId="347"/>
        </pc:sldMkLst>
        <pc:spChg chg="mod">
          <ac:chgData name="Jaime Fusterdelafuente (RMI)" userId="" providerId="" clId="Web-{05DF97BF-7D33-47AF-A314-6AB35426BB00}" dt="2022-08-29T08:14:13.368" v="361" actId="20577"/>
          <ac:spMkLst>
            <pc:docMk/>
            <pc:sldMk cId="3162165077" sldId="347"/>
            <ac:spMk id="2" creationId="{E0BF58E5-6C40-1940-98BB-CEEBCE6959CD}"/>
          </ac:spMkLst>
        </pc:spChg>
        <pc:spChg chg="add del mod">
          <ac:chgData name="Jaime Fusterdelafuente (RMI)" userId="" providerId="" clId="Web-{05DF97BF-7D33-47AF-A314-6AB35426BB00}" dt="2022-08-29T08:14:44.306" v="368"/>
          <ac:spMkLst>
            <pc:docMk/>
            <pc:sldMk cId="3162165077" sldId="347"/>
            <ac:spMk id="7" creationId="{7C3187DC-C6E0-3D05-14DA-C9EFDFE6B9C6}"/>
          </ac:spMkLst>
        </pc:spChg>
        <pc:spChg chg="add del mod">
          <ac:chgData name="Jaime Fusterdelafuente (RMI)" userId="" providerId="" clId="Web-{05DF97BF-7D33-47AF-A314-6AB35426BB00}" dt="2022-08-29T08:15:03.510" v="374"/>
          <ac:spMkLst>
            <pc:docMk/>
            <pc:sldMk cId="3162165077" sldId="347"/>
            <ac:spMk id="9" creationId="{9AA8F0BB-647F-C6F3-2701-5E96B85EBC77}"/>
          </ac:spMkLst>
        </pc:spChg>
        <pc:spChg chg="add del mod">
          <ac:chgData name="Jaime Fusterdelafuente (RMI)" userId="" providerId="" clId="Web-{05DF97BF-7D33-47AF-A314-6AB35426BB00}" dt="2022-08-29T08:16:17.309" v="391"/>
          <ac:spMkLst>
            <pc:docMk/>
            <pc:sldMk cId="3162165077" sldId="347"/>
            <ac:spMk id="10" creationId="{044CC1B1-A4A5-B55C-701D-8282EF5458DC}"/>
          </ac:spMkLst>
        </pc:spChg>
        <pc:spChg chg="mod">
          <ac:chgData name="Jaime Fusterdelafuente (RMI)" userId="" providerId="" clId="Web-{05DF97BF-7D33-47AF-A314-6AB35426BB00}" dt="2022-08-29T08:15:14.760" v="376" actId="20577"/>
          <ac:spMkLst>
            <pc:docMk/>
            <pc:sldMk cId="3162165077" sldId="347"/>
            <ac:spMk id="12" creationId="{37F25838-89AE-CA19-6999-C408F08EF259}"/>
          </ac:spMkLst>
        </pc:spChg>
        <pc:spChg chg="mod">
          <ac:chgData name="Jaime Fusterdelafuente (RMI)" userId="" providerId="" clId="Web-{05DF97BF-7D33-47AF-A314-6AB35426BB00}" dt="2022-08-29T08:17:19.451" v="432" actId="20577"/>
          <ac:spMkLst>
            <pc:docMk/>
            <pc:sldMk cId="3162165077" sldId="347"/>
            <ac:spMk id="18" creationId="{E7BB05EA-EB1B-C277-1AB1-6F2D65335E1A}"/>
          </ac:spMkLst>
        </pc:spChg>
        <pc:spChg chg="del mod">
          <ac:chgData name="Jaime Fusterdelafuente (RMI)" userId="" providerId="" clId="Web-{05DF97BF-7D33-47AF-A314-6AB35426BB00}" dt="2022-08-29T08:14:59.916" v="370"/>
          <ac:spMkLst>
            <pc:docMk/>
            <pc:sldMk cId="3162165077" sldId="347"/>
            <ac:spMk id="20" creationId="{0231B045-826B-F64E-513E-581841F95C44}"/>
          </ac:spMkLst>
        </pc:spChg>
      </pc:sldChg>
    </pc:docChg>
  </pc:docChgLst>
  <pc:docChgLst>
    <pc:chgData name="Álvaro Pendás Recondo" userId="R4vM/4ncKHwd29/IzBKt2K4RJvNDyT5GZ5hwTNHNmX0=" providerId="None" clId="Web-{8C32A2A4-EDF9-4DAA-8A3B-CD29520A670A}"/>
    <pc:docChg chg="modSld">
      <pc:chgData name="Álvaro Pendás Recondo" userId="R4vM/4ncKHwd29/IzBKt2K4RJvNDyT5GZ5hwTNHNmX0=" providerId="None" clId="Web-{8C32A2A4-EDF9-4DAA-8A3B-CD29520A670A}" dt="2022-11-27T01:12:10.826" v="25" actId="20577"/>
      <pc:docMkLst>
        <pc:docMk/>
      </pc:docMkLst>
      <pc:sldChg chg="modSp">
        <pc:chgData name="Álvaro Pendás Recondo" userId="R4vM/4ncKHwd29/IzBKt2K4RJvNDyT5GZ5hwTNHNmX0=" providerId="None" clId="Web-{8C32A2A4-EDF9-4DAA-8A3B-CD29520A670A}" dt="2022-11-27T01:12:10.826" v="25" actId="20577"/>
        <pc:sldMkLst>
          <pc:docMk/>
          <pc:sldMk cId="3436700597" sldId="356"/>
        </pc:sldMkLst>
        <pc:spChg chg="mod">
          <ac:chgData name="Álvaro Pendás Recondo" userId="R4vM/4ncKHwd29/IzBKt2K4RJvNDyT5GZ5hwTNHNmX0=" providerId="None" clId="Web-{8C32A2A4-EDF9-4DAA-8A3B-CD29520A670A}" dt="2022-11-27T01:12:10.826" v="25" actId="20577"/>
          <ac:spMkLst>
            <pc:docMk/>
            <pc:sldMk cId="3436700597" sldId="356"/>
            <ac:spMk id="10" creationId="{9908240C-D699-F0B1-0586-F3633C3CCE4A}"/>
          </ac:spMkLst>
        </pc:spChg>
      </pc:sldChg>
      <pc:sldChg chg="modSp">
        <pc:chgData name="Álvaro Pendás Recondo" userId="R4vM/4ncKHwd29/IzBKt2K4RJvNDyT5GZ5hwTNHNmX0=" providerId="None" clId="Web-{8C32A2A4-EDF9-4DAA-8A3B-CD29520A670A}" dt="2022-11-27T01:09:56.806" v="7" actId="20577"/>
        <pc:sldMkLst>
          <pc:docMk/>
          <pc:sldMk cId="3589794724" sldId="359"/>
        </pc:sldMkLst>
        <pc:spChg chg="mod">
          <ac:chgData name="Álvaro Pendás Recondo" userId="R4vM/4ncKHwd29/IzBKt2K4RJvNDyT5GZ5hwTNHNmX0=" providerId="None" clId="Web-{8C32A2A4-EDF9-4DAA-8A3B-CD29520A670A}" dt="2022-11-27T01:09:56.806" v="7" actId="20577"/>
          <ac:spMkLst>
            <pc:docMk/>
            <pc:sldMk cId="3589794724" sldId="359"/>
            <ac:spMk id="10" creationId="{9908240C-D699-F0B1-0586-F3633C3CCE4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03E41-FB9F-1D48-B79D-A3E14F754796}" type="datetimeFigureOut">
              <a:rPr lang="es-ES" smtClean="0"/>
              <a:t>28/11/2022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A12EC-F01C-AF49-92F4-581AA400B9C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5232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812110-549C-134D-A316-352456BD37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D28058F-CE08-8842-A424-03C0D43D6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B4FB604-0E2F-264A-9578-32D34BF83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616F8-F387-044B-A780-C3495A7304AC}" type="datetime1">
              <a:rPr lang="en-US" smtClean="0"/>
              <a:t>11/28/2022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CA8C23B-F792-7549-8C8C-F39BF6176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2022 ITU AI/ML IN 5G CHALLENGE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FB9A635-9852-EC40-9091-40E785F7A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903930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81902E-5A52-3E4C-94DE-4C6EFC1E8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E926A29-90EE-8146-9FD7-8A192128FD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C48307-CE46-DC46-8F1D-BA069FD69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952D6-B807-3143-AC04-C5E5C4793D92}" type="datetime1">
              <a:rPr lang="en-US" smtClean="0"/>
              <a:t>11/28/2022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DAB68E2-43FB-0A46-8D72-1A9EEAA76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2022 ITU AI/ML IN 5G CHALLENGE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9F57FE0-632D-F745-9F91-FA5881BB2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7032611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62DB0EA-CE38-DF48-A765-DCA186CA7E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F53BF55-6CC9-8F44-83A4-B85685D81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490BB2-5943-1B44-8B44-A801B9184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26C00-81E5-114F-8D2B-E38E92933009}" type="datetime1">
              <a:rPr lang="en-US" smtClean="0"/>
              <a:t>11/28/2022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5088F7-A46C-7A44-A4EB-D877ECB6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2022 ITU AI/ML IN 5G CHALLENGE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4C9F7B-8352-DF42-8A0B-510FF7F42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9577374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812110-549C-134D-A316-352456BD37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D28058F-CE08-8842-A424-03C0D43D6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B4FB604-0E2F-264A-9578-32D34BF83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616F8-F387-044B-A780-C3495A7304AC}" type="datetime1">
              <a:rPr lang="en-US" smtClean="0"/>
              <a:t>11/28/2022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CA8C23B-F792-7549-8C8C-F39BF6176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BUILD-A-THON 2022, DIGITAL TWINS TEAM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FB9A635-9852-EC40-9091-40E785F7A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90393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9718C2-D5EB-4049-86EB-FD4A394A5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B25E63-0634-6C4F-BA25-2869176B5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F6DB5A-8D26-2246-86A8-6866C01F8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47EA-3DA9-8B4D-9536-F8967DB2C2B5}" type="datetime1">
              <a:rPr lang="en-US" smtClean="0"/>
              <a:t>11/28/2022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5936CE-FF8F-9146-B010-F10F15D82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BUILD-A-THON 2022, DIGITAL TWINS TEAM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F6735E-F925-4647-815E-654A16F41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82400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20E3F2-76BF-6743-9970-CACD2D5BB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F33C636-51D8-F846-B7DD-0AC7BF532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B8EFA2-C22C-9A4D-AA5F-DEB9375B6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2D05B-DEAF-D243-A651-64809D3EE39B}" type="datetime1">
              <a:rPr lang="en-US" smtClean="0"/>
              <a:t>11/28/2022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F6B1F68-E645-9F4E-BC98-A7C1BDE37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BUILD-A-THON 2022, DIGITAL TWINS TEAM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B6AC42-A221-CD4F-9448-A42688435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66114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C70FFB-DD71-B54D-8223-8959E2DB7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E1D0A7-506B-3240-A1BA-992160F68D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E113886-1F8B-4F40-AF94-C779D7907F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E4564B3-461C-0C45-952A-DA50EA405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47831-4AF6-1F4B-8339-C0F7369F19E9}" type="datetime1">
              <a:rPr lang="en-US" smtClean="0"/>
              <a:t>11/28/2022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E1A8EBE-332D-4940-8401-98BCC5779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BUILD-A-THON 2022, DIGITAL TWINS TEAM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296CE69-3656-6C49-B8DA-EB93D7BED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42233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804CE2-842B-A44E-820A-EFBC61733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2751121-DE22-0448-9C15-6BFBB92DC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07EB542-D65B-7046-ACEE-5AC61BCA33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81187EC-3D3E-8949-A75F-7FFFABC948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FB86AEF-B602-3A49-A653-B57C1B44CE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B54ED60-CA48-EF4F-A967-252DFE905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FEE51-22AB-284E-8621-C4AE70306DD1}" type="datetime1">
              <a:rPr lang="en-US" smtClean="0"/>
              <a:t>11/28/2022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BC4C947-E41D-2D46-B8F1-51702680A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BUILD-A-THON 2022, DIGITAL TWINS TEAM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81A127C-6F1C-684C-888F-95E446EBB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48830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D9EC45-00BE-E643-85B3-A0AB928F2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E025B68-1044-BF43-B414-A1AA57774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2DEAC-ACB5-F448-AA81-E96F13E2BE25}" type="datetime1">
              <a:rPr lang="en-US" smtClean="0"/>
              <a:t>11/28/2022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3D507F8-4276-2D43-8964-297DC6151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BUILD-A-THON 2022, DIGITAL TWINS TEAM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FCAFBAA-0353-9049-B4F0-0E64C64D3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4554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A53B0EA-11F8-DA44-8D18-7B55223B0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DCA35-42A7-9148-888F-DA55D5B1EBD5}" type="datetime1">
              <a:rPr lang="en-US" smtClean="0"/>
              <a:t>11/28/2022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BDA158E-BBCD-5F4A-B42D-3B2EF630C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BUILD-A-THON 2022, DIGITAL TWINS TEAM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CFCD2F9-C801-9A4D-9AA3-D1DF29ACB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70057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678CE0-8CC6-FA4E-9A5A-04FD7903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14739A-1B30-1445-9E85-D3F08D878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CF2C9F-F029-034A-BCB8-69A3546389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A8571FC-1326-6D40-8A0C-C5AEA18D7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FCD77-A2FB-1645-B1B4-57E41E67947C}" type="datetime1">
              <a:rPr lang="en-US" smtClean="0"/>
              <a:t>11/28/2022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0219C34-9625-804D-A235-B623111E3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BUILD-A-THON 2022, DIGITAL TWINS TEAM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3EFF158-4202-B044-826B-B7AC26B08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5249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9718C2-D5EB-4049-86EB-FD4A394A5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B25E63-0634-6C4F-BA25-2869176B5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F6DB5A-8D26-2246-86A8-6866C01F8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47EA-3DA9-8B4D-9536-F8967DB2C2B5}" type="datetime1">
              <a:rPr lang="en-US" smtClean="0"/>
              <a:t>11/28/2022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5936CE-FF8F-9146-B010-F10F15D82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2022 ITU AI/ML IN 5G CHALLENGE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F6735E-F925-4647-815E-654A16F41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8240098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5563CB-B7DF-EE4D-8C52-4AD66F55D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C28E796-A8D2-8A42-B5D5-73A2524422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6A3B9D8-D7C8-5541-94A8-B386D4F3A6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EE3184D-65FE-5741-86F6-D6EBBFB67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EDE0-ADC8-B144-BAA1-6D149CA22378}" type="datetime1">
              <a:rPr lang="en-US" smtClean="0"/>
              <a:t>11/28/2022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F9180A3-A415-3248-8A65-148DE00CC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BUILD-A-THON 2022, DIGITAL TWINS TEAM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53426FE-ED48-F742-87CB-21F9BB46D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27178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81902E-5A52-3E4C-94DE-4C6EFC1E8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E926A29-90EE-8146-9FD7-8A192128FD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C48307-CE46-DC46-8F1D-BA069FD69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952D6-B807-3143-AC04-C5E5C4793D92}" type="datetime1">
              <a:rPr lang="en-US" smtClean="0"/>
              <a:t>11/28/2022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DAB68E2-43FB-0A46-8D72-1A9EEAA76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BUILD-A-THON 2022, DIGITAL TWINS TEAM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9F57FE0-632D-F745-9F91-FA5881BB2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70326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62DB0EA-CE38-DF48-A765-DCA186CA7E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F53BF55-6CC9-8F44-83A4-B85685D81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490BB2-5943-1B44-8B44-A801B9184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26C00-81E5-114F-8D2B-E38E92933009}" type="datetime1">
              <a:rPr lang="en-US" smtClean="0"/>
              <a:t>11/28/2022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5088F7-A46C-7A44-A4EB-D877ECB6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BUILD-A-THON 2022, DIGITAL TWINS TEAM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4C9F7B-8352-DF42-8A0B-510FF7F42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9577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20E3F2-76BF-6743-9970-CACD2D5BB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F33C636-51D8-F846-B7DD-0AC7BF532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B8EFA2-C22C-9A4D-AA5F-DEB9375B6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2D05B-DEAF-D243-A651-64809D3EE39B}" type="datetime1">
              <a:rPr lang="en-US" smtClean="0"/>
              <a:t>11/28/2022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F6B1F68-E645-9F4E-BC98-A7C1BDE37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2022 ITU AI/ML IN 5G CHALLENGE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B6AC42-A221-CD4F-9448-A42688435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6611447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C70FFB-DD71-B54D-8223-8959E2DB7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E1D0A7-506B-3240-A1BA-992160F68D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E113886-1F8B-4F40-AF94-C779D7907F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E4564B3-461C-0C45-952A-DA50EA405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47831-4AF6-1F4B-8339-C0F7369F19E9}" type="datetime1">
              <a:rPr lang="en-US" smtClean="0"/>
              <a:t>11/28/2022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E1A8EBE-332D-4940-8401-98BCC5779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2022 ITU AI/ML IN 5G CHALLENGE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296CE69-3656-6C49-B8DA-EB93D7BED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4223384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804CE2-842B-A44E-820A-EFBC61733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2751121-DE22-0448-9C15-6BFBB92DC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07EB542-D65B-7046-ACEE-5AC61BCA33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81187EC-3D3E-8949-A75F-7FFFABC948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FB86AEF-B602-3A49-A653-B57C1B44CE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B54ED60-CA48-EF4F-A967-252DFE905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FEE51-22AB-284E-8621-C4AE70306DD1}" type="datetime1">
              <a:rPr lang="en-US" smtClean="0"/>
              <a:t>11/28/2022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BC4C947-E41D-2D46-B8F1-51702680A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2022 ITU AI/ML IN 5G CHALLENGE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81A127C-6F1C-684C-888F-95E446EBB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4883041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D9EC45-00BE-E643-85B3-A0AB928F2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E025B68-1044-BF43-B414-A1AA57774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2DEAC-ACB5-F448-AA81-E96F13E2BE25}" type="datetime1">
              <a:rPr lang="en-US" smtClean="0"/>
              <a:t>11/28/2022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3D507F8-4276-2D43-8964-297DC6151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2022 ITU AI/ML IN 5G CHALLENGE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FCAFBAA-0353-9049-B4F0-0E64C64D3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4554539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A53B0EA-11F8-DA44-8D18-7B55223B0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DCA35-42A7-9148-888F-DA55D5B1EBD5}" type="datetime1">
              <a:rPr lang="en-US" smtClean="0"/>
              <a:t>11/28/2022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BDA158E-BBCD-5F4A-B42D-3B2EF630C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2022 ITU AI/ML IN 5G CHALLENGE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CFCD2F9-C801-9A4D-9AA3-D1DF29ACB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7005774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678CE0-8CC6-FA4E-9A5A-04FD7903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14739A-1B30-1445-9E85-D3F08D878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CF2C9F-F029-034A-BCB8-69A3546389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A8571FC-1326-6D40-8A0C-C5AEA18D7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FCD77-A2FB-1645-B1B4-57E41E67947C}" type="datetime1">
              <a:rPr lang="en-US" smtClean="0"/>
              <a:t>11/28/2022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0219C34-9625-804D-A235-B623111E3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2022 ITU AI/ML IN 5G CHALLENGE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3EFF158-4202-B044-826B-B7AC26B08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5249332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5563CB-B7DF-EE4D-8C52-4AD66F55D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C28E796-A8D2-8A42-B5D5-73A2524422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6A3B9D8-D7C8-5541-94A8-B386D4F3A6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EE3184D-65FE-5741-86F6-D6EBBFB67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EDE0-ADC8-B144-BAA1-6D149CA22378}" type="datetime1">
              <a:rPr lang="en-US" smtClean="0"/>
              <a:t>11/28/2022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F9180A3-A415-3248-8A65-148DE00CC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2022 ITU AI/ML IN 5G CHALLENGE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53426FE-ED48-F742-87CB-21F9BB46D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2717820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095FAF7-5639-9844-96B4-80FEE13FD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C03A45-25A4-1C4E-97DA-DECCF2404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78CBAC-CF53-6E48-89F6-98F0717BFB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A2BC1-6371-484C-ADBD-EF9E83BD87E3}" type="datetime1">
              <a:rPr lang="en-US" smtClean="0"/>
              <a:t>11/28/2022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961D734-A645-D04B-92A0-3DBE1915B9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/>
              <a:t>2022 ITU AI/ML IN 5G CHALLENGE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47F37C2-AF72-ED4C-A30F-2C69F3B7CC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8B824-149D-FC46-9846-D919AD06290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1421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095FAF7-5639-9844-96B4-80FEE13FD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C03A45-25A4-1C4E-97DA-DECCF2404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78CBAC-CF53-6E48-89F6-98F0717BFB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A2BC1-6371-484C-ADBD-EF9E83BD87E3}" type="datetime1">
              <a:rPr lang="en-US" smtClean="0"/>
              <a:t>11/28/2022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961D734-A645-D04B-92A0-3DBE1915B9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/>
              <a:t>BUILD-A-THON 2022, DIGITAL TWINS TEAM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47F37C2-AF72-ED4C-A30F-2C69F3B7CC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8B824-149D-FC46-9846-D919AD06290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1421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9.png"/><Relationship Id="rId18" Type="http://schemas.openxmlformats.org/officeDocument/2006/relationships/image" Target="../media/image44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20.svg"/><Relationship Id="rId17" Type="http://schemas.openxmlformats.org/officeDocument/2006/relationships/image" Target="../media/image43.png"/><Relationship Id="rId2" Type="http://schemas.openxmlformats.org/officeDocument/2006/relationships/image" Target="../media/image30.png"/><Relationship Id="rId16" Type="http://schemas.openxmlformats.org/officeDocument/2006/relationships/image" Target="../media/image4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11" Type="http://schemas.openxmlformats.org/officeDocument/2006/relationships/image" Target="../media/image19.png"/><Relationship Id="rId5" Type="http://schemas.openxmlformats.org/officeDocument/2006/relationships/image" Target="../media/image33.png"/><Relationship Id="rId15" Type="http://schemas.openxmlformats.org/officeDocument/2006/relationships/image" Target="../media/image41.png"/><Relationship Id="rId10" Type="http://schemas.openxmlformats.org/officeDocument/2006/relationships/image" Target="../media/image38.png"/><Relationship Id="rId4" Type="http://schemas.openxmlformats.org/officeDocument/2006/relationships/image" Target="../media/image32.svg"/><Relationship Id="rId9" Type="http://schemas.openxmlformats.org/officeDocument/2006/relationships/image" Target="../media/image37.svg"/><Relationship Id="rId14" Type="http://schemas.openxmlformats.org/officeDocument/2006/relationships/image" Target="../media/image40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46.png"/><Relationship Id="rId21" Type="http://schemas.openxmlformats.org/officeDocument/2006/relationships/image" Target="../media/image10.png"/><Relationship Id="rId7" Type="http://schemas.openxmlformats.org/officeDocument/2006/relationships/image" Target="../media/image50.sv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image" Target="../media/image45.png"/><Relationship Id="rId16" Type="http://schemas.openxmlformats.org/officeDocument/2006/relationships/image" Target="../media/image18.svg"/><Relationship Id="rId20" Type="http://schemas.openxmlformats.org/officeDocument/2006/relationships/image" Target="../media/image2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13.png"/><Relationship Id="rId5" Type="http://schemas.openxmlformats.org/officeDocument/2006/relationships/image" Target="../media/image48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19" Type="http://schemas.openxmlformats.org/officeDocument/2006/relationships/image" Target="../media/image21.png"/><Relationship Id="rId4" Type="http://schemas.openxmlformats.org/officeDocument/2006/relationships/image" Target="../media/image47.png"/><Relationship Id="rId9" Type="http://schemas.openxmlformats.org/officeDocument/2006/relationships/image" Target="../media/image11.png"/><Relationship Id="rId14" Type="http://schemas.openxmlformats.org/officeDocument/2006/relationships/image" Target="../media/image16.svg"/><Relationship Id="rId2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7.png"/><Relationship Id="rId5" Type="http://schemas.openxmlformats.org/officeDocument/2006/relationships/image" Target="../media/image48.png"/><Relationship Id="rId10" Type="http://schemas.openxmlformats.org/officeDocument/2006/relationships/image" Target="../media/image52.png"/><Relationship Id="rId4" Type="http://schemas.openxmlformats.org/officeDocument/2006/relationships/image" Target="../media/image47.png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18" Type="http://schemas.openxmlformats.org/officeDocument/2006/relationships/image" Target="../media/image22.svg"/><Relationship Id="rId3" Type="http://schemas.openxmlformats.org/officeDocument/2006/relationships/image" Target="../media/image7.png"/><Relationship Id="rId21" Type="http://schemas.openxmlformats.org/officeDocument/2006/relationships/image" Target="../media/image66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svg"/><Relationship Id="rId20" Type="http://schemas.openxmlformats.org/officeDocument/2006/relationships/image" Target="../media/image2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svg"/><Relationship Id="rId15" Type="http://schemas.openxmlformats.org/officeDocument/2006/relationships/image" Target="../media/image19.png"/><Relationship Id="rId23" Type="http://schemas.openxmlformats.org/officeDocument/2006/relationships/image" Target="../media/image51.png"/><Relationship Id="rId10" Type="http://schemas.openxmlformats.org/officeDocument/2006/relationships/image" Target="../media/image14.sv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svg"/><Relationship Id="rId22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github.com/ITU-AI-ML-in-5G-Challenge/Digital_Twins_Rep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18" Type="http://schemas.openxmlformats.org/officeDocument/2006/relationships/image" Target="../media/image2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svg"/><Relationship Id="rId20" Type="http://schemas.openxmlformats.org/officeDocument/2006/relationships/image" Target="../media/image24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sv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61B91595-DF01-4E8B-80BF-B812BA9BF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346694"/>
            <a:ext cx="10447252" cy="1511306"/>
          </a:xfrm>
          <a:custGeom>
            <a:avLst/>
            <a:gdLst>
              <a:gd name="connsiteX0" fmla="*/ 0 w 10447252"/>
              <a:gd name="connsiteY0" fmla="*/ 0 h 1511306"/>
              <a:gd name="connsiteX1" fmla="*/ 3100647 w 10447252"/>
              <a:gd name="connsiteY1" fmla="*/ 0 h 1511306"/>
              <a:gd name="connsiteX2" fmla="*/ 3292695 w 10447252"/>
              <a:gd name="connsiteY2" fmla="*/ 0 h 1511306"/>
              <a:gd name="connsiteX3" fmla="*/ 3340133 w 10447252"/>
              <a:gd name="connsiteY3" fmla="*/ 0 h 1511306"/>
              <a:gd name="connsiteX4" fmla="*/ 4310215 w 10447252"/>
              <a:gd name="connsiteY4" fmla="*/ 0 h 1511306"/>
              <a:gd name="connsiteX5" fmla="*/ 5506390 w 10447252"/>
              <a:gd name="connsiteY5" fmla="*/ 0 h 1511306"/>
              <a:gd name="connsiteX6" fmla="*/ 5506390 w 10447252"/>
              <a:gd name="connsiteY6" fmla="*/ 2544 h 1511306"/>
              <a:gd name="connsiteX7" fmla="*/ 5901778 w 10447252"/>
              <a:gd name="connsiteY7" fmla="*/ 2544 h 1511306"/>
              <a:gd name="connsiteX8" fmla="*/ 5901778 w 10447252"/>
              <a:gd name="connsiteY8" fmla="*/ 0 h 1511306"/>
              <a:gd name="connsiteX9" fmla="*/ 10447252 w 10447252"/>
              <a:gd name="connsiteY9" fmla="*/ 0 h 1511306"/>
              <a:gd name="connsiteX10" fmla="*/ 9749635 w 10447252"/>
              <a:gd name="connsiteY10" fmla="*/ 1511301 h 1511306"/>
              <a:gd name="connsiteX11" fmla="*/ 5901779 w 10447252"/>
              <a:gd name="connsiteY11" fmla="*/ 1511301 h 1511306"/>
              <a:gd name="connsiteX12" fmla="*/ 5901779 w 10447252"/>
              <a:gd name="connsiteY12" fmla="*/ 1511304 h 1511306"/>
              <a:gd name="connsiteX13" fmla="*/ 5506390 w 10447252"/>
              <a:gd name="connsiteY13" fmla="*/ 1511304 h 1511306"/>
              <a:gd name="connsiteX14" fmla="*/ 5506390 w 10447252"/>
              <a:gd name="connsiteY14" fmla="*/ 1511306 h 1511306"/>
              <a:gd name="connsiteX15" fmla="*/ 4434058 w 10447252"/>
              <a:gd name="connsiteY15" fmla="*/ 1511306 h 1511306"/>
              <a:gd name="connsiteX16" fmla="*/ 4319855 w 10447252"/>
              <a:gd name="connsiteY16" fmla="*/ 1511306 h 1511306"/>
              <a:gd name="connsiteX17" fmla="*/ 4310215 w 10447252"/>
              <a:gd name="connsiteY17" fmla="*/ 1511306 h 1511306"/>
              <a:gd name="connsiteX18" fmla="*/ 3340133 w 10447252"/>
              <a:gd name="connsiteY18" fmla="*/ 1511306 h 1511306"/>
              <a:gd name="connsiteX19" fmla="*/ 3292695 w 10447252"/>
              <a:gd name="connsiteY19" fmla="*/ 1511306 h 1511306"/>
              <a:gd name="connsiteX20" fmla="*/ 3100647 w 10447252"/>
              <a:gd name="connsiteY20" fmla="*/ 1511306 h 1511306"/>
              <a:gd name="connsiteX21" fmla="*/ 0 w 10447252"/>
              <a:gd name="connsiteY21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47252" h="1511306">
                <a:moveTo>
                  <a:pt x="0" y="0"/>
                </a:moveTo>
                <a:lnTo>
                  <a:pt x="3100647" y="0"/>
                </a:lnTo>
                <a:lnTo>
                  <a:pt x="3292695" y="0"/>
                </a:lnTo>
                <a:lnTo>
                  <a:pt x="3340133" y="0"/>
                </a:lnTo>
                <a:lnTo>
                  <a:pt x="4310215" y="0"/>
                </a:lnTo>
                <a:lnTo>
                  <a:pt x="5506390" y="0"/>
                </a:lnTo>
                <a:lnTo>
                  <a:pt x="5506390" y="2544"/>
                </a:lnTo>
                <a:lnTo>
                  <a:pt x="5901778" y="2544"/>
                </a:lnTo>
                <a:lnTo>
                  <a:pt x="5901778" y="0"/>
                </a:lnTo>
                <a:lnTo>
                  <a:pt x="10447252" y="0"/>
                </a:lnTo>
                <a:lnTo>
                  <a:pt x="9749635" y="1511301"/>
                </a:lnTo>
                <a:lnTo>
                  <a:pt x="5901779" y="1511301"/>
                </a:lnTo>
                <a:lnTo>
                  <a:pt x="5901779" y="1511304"/>
                </a:lnTo>
                <a:lnTo>
                  <a:pt x="5506390" y="1511304"/>
                </a:lnTo>
                <a:lnTo>
                  <a:pt x="5506390" y="1511306"/>
                </a:lnTo>
                <a:lnTo>
                  <a:pt x="4434058" y="1511306"/>
                </a:lnTo>
                <a:lnTo>
                  <a:pt x="4319855" y="1511306"/>
                </a:lnTo>
                <a:lnTo>
                  <a:pt x="4310215" y="1511306"/>
                </a:lnTo>
                <a:lnTo>
                  <a:pt x="3340133" y="1511306"/>
                </a:lnTo>
                <a:lnTo>
                  <a:pt x="3292695" y="1511306"/>
                </a:lnTo>
                <a:lnTo>
                  <a:pt x="3100647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DD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AC533DD-1CF6-4A33-852D-387744153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62891" y="5346700"/>
            <a:ext cx="2329109" cy="1511301"/>
          </a:xfrm>
          <a:custGeom>
            <a:avLst/>
            <a:gdLst>
              <a:gd name="connsiteX0" fmla="*/ 697617 w 2329109"/>
              <a:gd name="connsiteY0" fmla="*/ 0 h 1511301"/>
              <a:gd name="connsiteX1" fmla="*/ 2329109 w 2329109"/>
              <a:gd name="connsiteY1" fmla="*/ 0 h 1511301"/>
              <a:gd name="connsiteX2" fmla="*/ 2329109 w 2329109"/>
              <a:gd name="connsiteY2" fmla="*/ 1511301 h 1511301"/>
              <a:gd name="connsiteX3" fmla="*/ 0 w 2329109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9109" h="1511301">
                <a:moveTo>
                  <a:pt x="697617" y="0"/>
                </a:moveTo>
                <a:lnTo>
                  <a:pt x="2329109" y="0"/>
                </a:lnTo>
                <a:lnTo>
                  <a:pt x="2329109" y="1511301"/>
                </a:lnTo>
                <a:lnTo>
                  <a:pt x="0" y="1511301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02382B6-BCAB-AA4F-8843-E7EB8341E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1916" y="5968014"/>
            <a:ext cx="7074720" cy="830231"/>
          </a:xfrm>
        </p:spPr>
        <p:txBody>
          <a:bodyPr>
            <a:noAutofit/>
          </a:bodyPr>
          <a:lstStyle/>
          <a:p>
            <a:pPr algn="l"/>
            <a:r>
              <a:rPr lang="es-ES" sz="2000">
                <a:solidFill>
                  <a:srgbClr val="000000"/>
                </a:solidFill>
              </a:rPr>
              <a:t>JAIME FÚSTER DE LA FUENTE </a:t>
            </a:r>
            <a:br>
              <a:rPr lang="es-ES" sz="2000">
                <a:solidFill>
                  <a:srgbClr val="000000"/>
                </a:solidFill>
              </a:rPr>
            </a:br>
            <a:r>
              <a:rPr lang="es-ES" sz="2000">
                <a:solidFill>
                  <a:srgbClr val="000000"/>
                </a:solidFill>
              </a:rPr>
              <a:t>ÁLVARO PENDÁS RECONDO</a:t>
            </a:r>
            <a:br>
              <a:rPr lang="es-ES" sz="2000">
                <a:solidFill>
                  <a:srgbClr val="000000"/>
                </a:solidFill>
              </a:rPr>
            </a:br>
            <a:r>
              <a:rPr lang="es-ES" sz="2000">
                <a:solidFill>
                  <a:srgbClr val="000000"/>
                </a:solidFill>
                <a:cs typeface="Calibri Light"/>
              </a:rPr>
              <a:t>MENTOR: PAUL HARVEY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0310E96-BD18-944E-AA33-11D1D3637F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3620" y="5745634"/>
            <a:ext cx="9095651" cy="7134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s-ES" sz="1800">
                <a:solidFill>
                  <a:srgbClr val="5D5D5D"/>
                </a:solidFill>
              </a:rPr>
              <a:t>2022 ITU AI/ML IN 5G CHALLENGE</a:t>
            </a:r>
            <a:endParaRPr lang="en-US"/>
          </a:p>
          <a:p>
            <a:pPr algn="l"/>
            <a:endParaRPr lang="es-ES" sz="1800">
              <a:solidFill>
                <a:srgbClr val="5D5D5D"/>
              </a:solidFill>
              <a:cs typeface="Calibri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2020416C-CE01-384D-829A-5AB025F654C6}"/>
              </a:ext>
            </a:extLst>
          </p:cNvPr>
          <p:cNvSpPr txBox="1">
            <a:spLocks/>
          </p:cNvSpPr>
          <p:nvPr/>
        </p:nvSpPr>
        <p:spPr>
          <a:xfrm>
            <a:off x="383620" y="114184"/>
            <a:ext cx="11046218" cy="8855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ES" sz="4000" b="1">
              <a:solidFill>
                <a:srgbClr val="000000"/>
              </a:solidFill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0BFAAC2A-0B06-B0F1-550F-BFF7FF260C83}"/>
              </a:ext>
            </a:extLst>
          </p:cNvPr>
          <p:cNvSpPr txBox="1">
            <a:spLocks/>
          </p:cNvSpPr>
          <p:nvPr/>
        </p:nvSpPr>
        <p:spPr>
          <a:xfrm>
            <a:off x="6641916" y="4917577"/>
            <a:ext cx="7074720" cy="8302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000">
                <a:solidFill>
                  <a:srgbClr val="000000"/>
                </a:solidFill>
              </a:rPr>
              <a:t>DIGITAL TWINS TEAM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3174377-A420-1E27-8FF1-4819D79069CA}"/>
              </a:ext>
            </a:extLst>
          </p:cNvPr>
          <p:cNvSpPr txBox="1">
            <a:spLocks/>
          </p:cNvSpPr>
          <p:nvPr/>
        </p:nvSpPr>
        <p:spPr>
          <a:xfrm>
            <a:off x="774459" y="1078982"/>
            <a:ext cx="10515600" cy="27266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u="sng" err="1">
                <a:cs typeface="Calibri Light"/>
              </a:rPr>
              <a:t>Evolution</a:t>
            </a:r>
            <a:r>
              <a:rPr lang="es-ES" u="sng">
                <a:cs typeface="Calibri Light"/>
              </a:rPr>
              <a:t> and </a:t>
            </a:r>
            <a:r>
              <a:rPr lang="es-ES" u="sng" err="1">
                <a:cs typeface="Calibri Light"/>
              </a:rPr>
              <a:t>Blockchain</a:t>
            </a:r>
            <a:r>
              <a:rPr lang="es-ES">
                <a:cs typeface="Calibri Light"/>
              </a:rPr>
              <a:t>: </a:t>
            </a:r>
            <a:endParaRPr lang="en-US"/>
          </a:p>
          <a:p>
            <a:r>
              <a:rPr lang="es-ES" err="1">
                <a:cs typeface="Calibri Light"/>
              </a:rPr>
              <a:t>An</a:t>
            </a:r>
            <a:r>
              <a:rPr lang="es-ES">
                <a:cs typeface="Calibri Light"/>
              </a:rPr>
              <a:t> </a:t>
            </a:r>
            <a:r>
              <a:rPr lang="es-ES" err="1">
                <a:cs typeface="Calibri Light"/>
              </a:rPr>
              <a:t>Autonomous</a:t>
            </a:r>
            <a:r>
              <a:rPr lang="es-ES">
                <a:cs typeface="Calibri Light"/>
              </a:rPr>
              <a:t> Network </a:t>
            </a:r>
            <a:r>
              <a:rPr lang="es-ES" err="1">
                <a:cs typeface="Calibri Light"/>
              </a:rPr>
              <a:t>Architecture</a:t>
            </a:r>
            <a:r>
              <a:rPr lang="es-ES">
                <a:cs typeface="Calibri Light"/>
              </a:rPr>
              <a:t> PoC</a:t>
            </a:r>
            <a:endParaRPr lang="es-E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D002260-9FFF-66E2-8359-B7D0EB5E7BC5}"/>
              </a:ext>
            </a:extLst>
          </p:cNvPr>
          <p:cNvSpPr txBox="1">
            <a:spLocks/>
          </p:cNvSpPr>
          <p:nvPr/>
        </p:nvSpPr>
        <p:spPr>
          <a:xfrm>
            <a:off x="836481" y="2744749"/>
            <a:ext cx="10515600" cy="27266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ES">
              <a:solidFill>
                <a:srgbClr val="00B0F0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901868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D724965-290C-AF43-89E9-7E53DB490ECF}"/>
              </a:ext>
            </a:extLst>
          </p:cNvPr>
          <p:cNvSpPr/>
          <p:nvPr/>
        </p:nvSpPr>
        <p:spPr>
          <a:xfrm>
            <a:off x="0" y="0"/>
            <a:ext cx="12192000" cy="1327355"/>
          </a:xfrm>
          <a:prstGeom prst="rect">
            <a:avLst/>
          </a:prstGeom>
          <a:solidFill>
            <a:srgbClr val="A3A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F58E5-6C40-1940-98BB-CEEBCE69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575"/>
            <a:ext cx="10515600" cy="1325563"/>
          </a:xfrm>
        </p:spPr>
        <p:txBody>
          <a:bodyPr/>
          <a:lstStyle/>
          <a:p>
            <a:r>
              <a:rPr lang="es-ES">
                <a:ea typeface="+mj-lt"/>
                <a:cs typeface="+mj-lt"/>
              </a:rPr>
              <a:t>2 – WHAT IS THE PROBLEM?</a:t>
            </a:r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9F71CBD-322E-4D45-AFC7-98C5DFC7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5180814" cy="365125"/>
          </a:xfrm>
        </p:spPr>
        <p:txBody>
          <a:bodyPr/>
          <a:lstStyle/>
          <a:p>
            <a:r>
              <a:rPr lang="es-ES" sz="1400" b="1">
                <a:solidFill>
                  <a:srgbClr val="000000"/>
                </a:solidFill>
              </a:rPr>
              <a:t>2022 ITU AI/ML IN 5G CHALLENGE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386B44-AEF5-F540-B25F-FE1AB993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10</a:t>
            </a:fld>
            <a:endParaRPr lang="es-ES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9908240C-D699-F0B1-0586-F3633C3CCE4A}"/>
              </a:ext>
            </a:extLst>
          </p:cNvPr>
          <p:cNvSpPr txBox="1">
            <a:spLocks/>
          </p:cNvSpPr>
          <p:nvPr/>
        </p:nvSpPr>
        <p:spPr>
          <a:xfrm>
            <a:off x="838200" y="1328527"/>
            <a:ext cx="10515600" cy="16670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3200" b="1">
                <a:ea typeface="+mn-lt"/>
                <a:cs typeface="+mn-lt"/>
              </a:rPr>
              <a:t>Autonomous Network</a:t>
            </a:r>
            <a:r>
              <a:rPr lang="en-US" sz="3200">
                <a:ea typeface="+mn-lt"/>
                <a:cs typeface="+mn-lt"/>
              </a:rPr>
              <a:t> </a:t>
            </a:r>
          </a:p>
          <a:p>
            <a:pPr marL="457200" lvl="1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Distributed Architecture 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lvl="2"/>
            <a:endParaRPr lang="en-US">
              <a:ea typeface="Calibri" panose="020F0502020204030204"/>
              <a:cs typeface="Calibri" panose="020F0502020204030204"/>
            </a:endParaRPr>
          </a:p>
          <a:p>
            <a:pPr lvl="2"/>
            <a:endParaRPr lang="en-US">
              <a:ea typeface="Calibri" panose="020F0502020204030204"/>
              <a:cs typeface="Calibri" panose="020F0502020204030204"/>
            </a:endParaRPr>
          </a:p>
          <a:p>
            <a:pPr lvl="1"/>
            <a:endParaRPr lang="en-US">
              <a:ea typeface="Calibri" panose="020F0502020204030204"/>
              <a:cs typeface="Calibri" panose="020F0502020204030204"/>
            </a:endParaRPr>
          </a:p>
          <a:p>
            <a:pPr marL="457200" lvl="1" indent="0">
              <a:buNone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JP">
              <a:ea typeface="Calibri" panose="020F0502020204030204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7D22D6-0DEE-1E95-A340-071CB2F2C9E5}"/>
              </a:ext>
            </a:extLst>
          </p:cNvPr>
          <p:cNvSpPr txBox="1"/>
          <p:nvPr/>
        </p:nvSpPr>
        <p:spPr>
          <a:xfrm>
            <a:off x="4617267" y="4043880"/>
            <a:ext cx="4407774" cy="17804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How do we keep track of changes? </a:t>
            </a:r>
            <a:endParaRPr lang="en-US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How can we trust each node/information exchanged?</a:t>
            </a:r>
            <a:endParaRPr lang="en-US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Where is information stored?</a:t>
            </a:r>
          </a:p>
          <a:p>
            <a:pPr marL="285750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How is a controller deployed after being stored?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3D2332-79EE-51B7-83D7-11170DAB3E30}"/>
              </a:ext>
            </a:extLst>
          </p:cNvPr>
          <p:cNvSpPr txBox="1"/>
          <p:nvPr/>
        </p:nvSpPr>
        <p:spPr>
          <a:xfrm>
            <a:off x="1018515" y="4496553"/>
            <a:ext cx="255005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FF0000"/>
                </a:solidFill>
                <a:ea typeface="Calibri"/>
                <a:cs typeface="Calibri"/>
              </a:rPr>
              <a:t>SOME ISSUES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B15A41D0-26F5-29F7-AF1D-4B606961CEEC}"/>
              </a:ext>
            </a:extLst>
          </p:cNvPr>
          <p:cNvSpPr/>
          <p:nvPr/>
        </p:nvSpPr>
        <p:spPr>
          <a:xfrm>
            <a:off x="4424143" y="4039610"/>
            <a:ext cx="190499" cy="1530342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A098A3E-8549-9998-F2AE-20B053F49801}"/>
              </a:ext>
            </a:extLst>
          </p:cNvPr>
          <p:cNvSpPr/>
          <p:nvPr/>
        </p:nvSpPr>
        <p:spPr>
          <a:xfrm>
            <a:off x="3568574" y="4602178"/>
            <a:ext cx="467762" cy="37722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13C9AA10-EA06-E118-FFAC-85B27B742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628" y="1971015"/>
            <a:ext cx="1573040" cy="15730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2F7E67E-C7BF-707D-53C7-DA58A8E7A07C}"/>
              </a:ext>
            </a:extLst>
          </p:cNvPr>
          <p:cNvSpPr txBox="1"/>
          <p:nvPr/>
        </p:nvSpPr>
        <p:spPr>
          <a:xfrm>
            <a:off x="6842911" y="2436891"/>
            <a:ext cx="52811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>
                <a:ea typeface="Calibri"/>
                <a:cs typeface="Calibri"/>
              </a:rPr>
              <a:t>+</a:t>
            </a:r>
            <a:endParaRPr lang="en-US" sz="280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6" name="Graphic 16" descr="Robot with solid fill">
            <a:extLst>
              <a:ext uri="{FF2B5EF4-FFF2-40B4-BE49-F238E27FC236}">
                <a16:creationId xmlns:a16="http://schemas.microsoft.com/office/drawing/2014/main" id="{32AF1C76-095B-6338-C368-F0F3226C2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90919" y="2307879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361CEAA-8629-2F08-D7C2-BF473C530819}"/>
              </a:ext>
            </a:extLst>
          </p:cNvPr>
          <p:cNvSpPr txBox="1"/>
          <p:nvPr/>
        </p:nvSpPr>
        <p:spPr>
          <a:xfrm>
            <a:off x="9076099" y="2436890"/>
            <a:ext cx="52811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>
                <a:ea typeface="Calibri"/>
                <a:cs typeface="Calibri"/>
              </a:rPr>
              <a:t>=</a:t>
            </a:r>
          </a:p>
        </p:txBody>
      </p:sp>
      <p:pic>
        <p:nvPicPr>
          <p:cNvPr id="18" name="Graphic 18" descr="Question mark with solid fill">
            <a:extLst>
              <a:ext uri="{FF2B5EF4-FFF2-40B4-BE49-F238E27FC236}">
                <a16:creationId xmlns:a16="http://schemas.microsoft.com/office/drawing/2014/main" id="{6DF5563F-1C0B-EA70-7ED0-6D94055BDF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97770" y="2300335"/>
            <a:ext cx="914400" cy="9144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A81777F3-BDE1-CFBD-1957-5B5FB25CBE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8677" y="4041617"/>
            <a:ext cx="276130" cy="276131"/>
          </a:xfrm>
          <a:prstGeom prst="rect">
            <a:avLst/>
          </a:prstGeom>
        </p:spPr>
      </p:pic>
      <p:pic>
        <p:nvPicPr>
          <p:cNvPr id="20" name="Graphic 18" descr="Question mark with solid fill">
            <a:extLst>
              <a:ext uri="{FF2B5EF4-FFF2-40B4-BE49-F238E27FC236}">
                <a16:creationId xmlns:a16="http://schemas.microsoft.com/office/drawing/2014/main" id="{C7EF8500-C563-0D8B-53B9-A792F21EB6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39333" y="4043126"/>
            <a:ext cx="137312" cy="182579"/>
          </a:xfrm>
          <a:prstGeom prst="rect">
            <a:avLst/>
          </a:prstGeom>
        </p:spPr>
      </p:pic>
      <p:pic>
        <p:nvPicPr>
          <p:cNvPr id="21" name="Graphic 21" descr="List with solid fill">
            <a:extLst>
              <a:ext uri="{FF2B5EF4-FFF2-40B4-BE49-F238E27FC236}">
                <a16:creationId xmlns:a16="http://schemas.microsoft.com/office/drawing/2014/main" id="{CDDA86B8-33A2-0AC4-3A3D-7BDAD5A86F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18761" y="4367543"/>
            <a:ext cx="273113" cy="265568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95AF755A-735D-7F0B-2467-09DAB4A98A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6398" y="4366032"/>
            <a:ext cx="208231" cy="223320"/>
          </a:xfrm>
          <a:prstGeom prst="rect">
            <a:avLst/>
          </a:prstGeom>
        </p:spPr>
      </p:pic>
      <p:pic>
        <p:nvPicPr>
          <p:cNvPr id="23" name="Graphic 21" descr="List with solid fill">
            <a:extLst>
              <a:ext uri="{FF2B5EF4-FFF2-40B4-BE49-F238E27FC236}">
                <a16:creationId xmlns:a16="http://schemas.microsoft.com/office/drawing/2014/main" id="{60633430-1D2E-63F5-C037-AF846D20A1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54424" y="4367542"/>
            <a:ext cx="273113" cy="265568"/>
          </a:xfrm>
          <a:prstGeom prst="rect">
            <a:avLst/>
          </a:prstGeom>
        </p:spPr>
      </p:pic>
      <p:pic>
        <p:nvPicPr>
          <p:cNvPr id="24" name="Graphic 18" descr="Question mark with solid fill">
            <a:extLst>
              <a:ext uri="{FF2B5EF4-FFF2-40B4-BE49-F238E27FC236}">
                <a16:creationId xmlns:a16="http://schemas.microsoft.com/office/drawing/2014/main" id="{DEC2B96C-85CF-C80D-9EF7-6A41D3445F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65669" y="4277007"/>
            <a:ext cx="137312" cy="182579"/>
          </a:xfrm>
          <a:prstGeom prst="rect">
            <a:avLst/>
          </a:prstGeom>
        </p:spPr>
      </p:pic>
      <p:pic>
        <p:nvPicPr>
          <p:cNvPr id="26" name="Graphic 23" descr="Database with solid fill">
            <a:extLst>
              <a:ext uri="{FF2B5EF4-FFF2-40B4-BE49-F238E27FC236}">
                <a16:creationId xmlns:a16="http://schemas.microsoft.com/office/drawing/2014/main" id="{65361FF5-426C-ACE2-4C2E-E97F0FF018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71417" y="4847222"/>
            <a:ext cx="256309" cy="264968"/>
          </a:xfrm>
          <a:prstGeom prst="rect">
            <a:avLst/>
          </a:prstGeom>
        </p:spPr>
      </p:pic>
      <p:pic>
        <p:nvPicPr>
          <p:cNvPr id="27" name="Graphic 18" descr="Question mark with solid fill">
            <a:extLst>
              <a:ext uri="{FF2B5EF4-FFF2-40B4-BE49-F238E27FC236}">
                <a16:creationId xmlns:a16="http://schemas.microsoft.com/office/drawing/2014/main" id="{AC9F4EF8-E20C-E4DA-5B47-92100E0C17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86520" y="4752314"/>
            <a:ext cx="137312" cy="182579"/>
          </a:xfrm>
          <a:prstGeom prst="rect">
            <a:avLst/>
          </a:prstGeom>
        </p:spPr>
      </p:pic>
      <p:pic>
        <p:nvPicPr>
          <p:cNvPr id="29" name="Graphic 29" descr="Document with solid fill">
            <a:extLst>
              <a:ext uri="{FF2B5EF4-FFF2-40B4-BE49-F238E27FC236}">
                <a16:creationId xmlns:a16="http://schemas.microsoft.com/office/drawing/2014/main" id="{943FE3EE-4CEF-4A8D-9525-6F6CDC39A20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094207" y="4820216"/>
            <a:ext cx="159946" cy="182579"/>
          </a:xfrm>
          <a:prstGeom prst="rect">
            <a:avLst/>
          </a:prstGeom>
        </p:spPr>
      </p:pic>
      <p:pic>
        <p:nvPicPr>
          <p:cNvPr id="30" name="Graphic 30" descr="Gears with solid fill">
            <a:extLst>
              <a:ext uri="{FF2B5EF4-FFF2-40B4-BE49-F238E27FC236}">
                <a16:creationId xmlns:a16="http://schemas.microsoft.com/office/drawing/2014/main" id="{66874D21-3B0F-DC30-2792-6CCA54AC33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539335" y="5250255"/>
            <a:ext cx="318381" cy="363648"/>
          </a:xfrm>
          <a:prstGeom prst="rect">
            <a:avLst/>
          </a:prstGeom>
        </p:spPr>
      </p:pic>
      <p:pic>
        <p:nvPicPr>
          <p:cNvPr id="31" name="Graphic 18" descr="Question mark with solid fill">
            <a:extLst>
              <a:ext uri="{FF2B5EF4-FFF2-40B4-BE49-F238E27FC236}">
                <a16:creationId xmlns:a16="http://schemas.microsoft.com/office/drawing/2014/main" id="{90FCF78D-9CDA-3524-3010-9A7919C4C4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33568" y="5204986"/>
            <a:ext cx="137312" cy="182579"/>
          </a:xfrm>
          <a:prstGeom prst="rect">
            <a:avLst/>
          </a:prstGeom>
        </p:spPr>
      </p:pic>
      <p:pic>
        <p:nvPicPr>
          <p:cNvPr id="32" name="Graphic 23" descr="Database with solid fill">
            <a:extLst>
              <a:ext uri="{FF2B5EF4-FFF2-40B4-BE49-F238E27FC236}">
                <a16:creationId xmlns:a16="http://schemas.microsoft.com/office/drawing/2014/main" id="{C82AC5EB-B9C8-614A-5525-E8984549E3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22446" y="5292350"/>
            <a:ext cx="256309" cy="264968"/>
          </a:xfrm>
          <a:prstGeom prst="rect">
            <a:avLst/>
          </a:prstGeom>
        </p:spPr>
      </p:pic>
      <p:pic>
        <p:nvPicPr>
          <p:cNvPr id="33" name="Graphic 33" descr="Line arrow: Straight with solid fill">
            <a:extLst>
              <a:ext uri="{FF2B5EF4-FFF2-40B4-BE49-F238E27FC236}">
                <a16:creationId xmlns:a16="http://schemas.microsoft.com/office/drawing/2014/main" id="{8DE99374-941D-29FD-A56C-BE0529E3C9C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0800000">
            <a:off x="9282820" y="5295523"/>
            <a:ext cx="250480" cy="26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661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D724965-290C-AF43-89E9-7E53DB490ECF}"/>
              </a:ext>
            </a:extLst>
          </p:cNvPr>
          <p:cNvSpPr/>
          <p:nvPr/>
        </p:nvSpPr>
        <p:spPr>
          <a:xfrm>
            <a:off x="0" y="0"/>
            <a:ext cx="12192000" cy="1327355"/>
          </a:xfrm>
          <a:prstGeom prst="rect">
            <a:avLst/>
          </a:prstGeom>
          <a:solidFill>
            <a:srgbClr val="A3A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F58E5-6C40-1940-98BB-CEEBCE69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481" y="7040"/>
            <a:ext cx="10515600" cy="1325563"/>
          </a:xfrm>
        </p:spPr>
        <p:txBody>
          <a:bodyPr/>
          <a:lstStyle/>
          <a:p>
            <a:r>
              <a:rPr lang="es-ES"/>
              <a:t>3 – WHAT IS OUR SOLUTION?</a:t>
            </a:r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9F71CBD-322E-4D45-AFC7-98C5DFC7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766035" cy="365125"/>
          </a:xfrm>
        </p:spPr>
        <p:txBody>
          <a:bodyPr/>
          <a:lstStyle/>
          <a:p>
            <a:r>
              <a:rPr lang="es-ES" sz="1400" b="1">
                <a:solidFill>
                  <a:srgbClr val="000000"/>
                </a:solidFill>
              </a:rPr>
              <a:t>2022 ITU AI/ML IN 5G CHALLENGE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386B44-AEF5-F540-B25F-FE1AB993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11</a:t>
            </a:fld>
            <a:endParaRPr lang="es-ES"/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E4D502CB-0167-13F1-E874-C988654DBD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3541295" cy="354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JP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37F25838-89AE-CA19-6999-C408F08E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340" y="135822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PoC architecture</a:t>
            </a:r>
            <a:endParaRPr lang="en-JP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15AC7B4-E8EB-5FC6-1309-89706B345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096" y="2002016"/>
            <a:ext cx="9579952" cy="4313413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1D6F786B-A574-D816-83B5-B8129AB29953}"/>
              </a:ext>
            </a:extLst>
          </p:cNvPr>
          <p:cNvSpPr txBox="1">
            <a:spLocks/>
          </p:cNvSpPr>
          <p:nvPr/>
        </p:nvSpPr>
        <p:spPr>
          <a:xfrm>
            <a:off x="9375965" y="5511648"/>
            <a:ext cx="1170261" cy="6452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None/>
            </a:pPr>
            <a:r>
              <a:rPr lang="en-US" sz="1400">
                <a:solidFill>
                  <a:srgbClr val="00B0F0"/>
                </a:solidFill>
                <a:ea typeface="+mn-lt"/>
                <a:cs typeface="+mn-lt"/>
              </a:rPr>
              <a:t>ACTORS</a:t>
            </a:r>
            <a:endParaRPr lang="en-US" sz="1400">
              <a:cs typeface="Calibri"/>
            </a:endParaRPr>
          </a:p>
          <a:p>
            <a:pPr>
              <a:lnSpc>
                <a:spcPct val="100000"/>
              </a:lnSpc>
              <a:buNone/>
            </a:pPr>
            <a:r>
              <a:rPr lang="en-US" sz="1400">
                <a:solidFill>
                  <a:srgbClr val="00B050"/>
                </a:solidFill>
                <a:ea typeface="+mn-lt"/>
                <a:cs typeface="+mn-lt"/>
              </a:rPr>
              <a:t>ELEMENTS </a:t>
            </a:r>
            <a:r>
              <a:rPr lang="en-US" sz="1100">
                <a:solidFill>
                  <a:srgbClr val="00B050"/>
                </a:solidFill>
                <a:ea typeface="+mn-lt"/>
                <a:cs typeface="+mn-lt"/>
              </a:rPr>
              <a:t> </a:t>
            </a:r>
            <a:endParaRPr lang="en-US" sz="1100">
              <a:solidFill>
                <a:srgbClr val="00B050"/>
              </a:solidFill>
              <a:cs typeface="Calibri"/>
            </a:endParaRPr>
          </a:p>
          <a:p>
            <a:pPr>
              <a:buNone/>
            </a:pPr>
            <a:endParaRPr lang="en-US" sz="1100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marL="0" indent="0">
              <a:buNone/>
            </a:pPr>
            <a:endParaRPr lang="en-US" sz="2000">
              <a:solidFill>
                <a:schemeClr val="accent2">
                  <a:lumMod val="75000"/>
                </a:schemeClr>
              </a:solidFill>
              <a:cs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BB2C7A-2408-CF2A-9EF3-126B37DFF2B7}"/>
              </a:ext>
            </a:extLst>
          </p:cNvPr>
          <p:cNvSpPr txBox="1"/>
          <p:nvPr/>
        </p:nvSpPr>
        <p:spPr>
          <a:xfrm flipH="1">
            <a:off x="4051609" y="3605561"/>
            <a:ext cx="6319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  <a:cs typeface="Calibri"/>
              </a:rPr>
              <a:t>1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E997DF-5797-FFEB-93C6-557CF4DDB815}"/>
              </a:ext>
            </a:extLst>
          </p:cNvPr>
          <p:cNvSpPr/>
          <p:nvPr/>
        </p:nvSpPr>
        <p:spPr>
          <a:xfrm>
            <a:off x="3972790" y="3602723"/>
            <a:ext cx="436832" cy="412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2B98C4-1D47-A703-F54C-71AB2D89DCFC}"/>
              </a:ext>
            </a:extLst>
          </p:cNvPr>
          <p:cNvSpPr txBox="1"/>
          <p:nvPr/>
        </p:nvSpPr>
        <p:spPr>
          <a:xfrm flipH="1">
            <a:off x="6058828" y="3549805"/>
            <a:ext cx="6319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  <a:cs typeface="Calibri"/>
              </a:rPr>
              <a:t>2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5A14B02-70F3-8D2C-ED9C-D01927F7D7CD}"/>
              </a:ext>
            </a:extLst>
          </p:cNvPr>
          <p:cNvSpPr/>
          <p:nvPr/>
        </p:nvSpPr>
        <p:spPr>
          <a:xfrm>
            <a:off x="5980009" y="3546967"/>
            <a:ext cx="436832" cy="412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F57548-0968-DB56-82D2-371EDF69D350}"/>
              </a:ext>
            </a:extLst>
          </p:cNvPr>
          <p:cNvSpPr txBox="1"/>
          <p:nvPr/>
        </p:nvSpPr>
        <p:spPr>
          <a:xfrm flipH="1">
            <a:off x="7880194" y="3596268"/>
            <a:ext cx="6319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  <a:cs typeface="Calibri"/>
              </a:rPr>
              <a:t>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935E7A5-3B42-9360-2E17-F509EB852A49}"/>
              </a:ext>
            </a:extLst>
          </p:cNvPr>
          <p:cNvSpPr/>
          <p:nvPr/>
        </p:nvSpPr>
        <p:spPr>
          <a:xfrm>
            <a:off x="7801375" y="3593430"/>
            <a:ext cx="436832" cy="412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C4B8D1-9152-CDC0-C4EF-BEDA30514022}"/>
              </a:ext>
            </a:extLst>
          </p:cNvPr>
          <p:cNvSpPr txBox="1"/>
          <p:nvPr/>
        </p:nvSpPr>
        <p:spPr>
          <a:xfrm flipH="1">
            <a:off x="7973120" y="4720683"/>
            <a:ext cx="6319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  <a:cs typeface="Calibri"/>
              </a:rPr>
              <a:t>4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DD41F5D-7661-F15F-D693-5E30CA538D24}"/>
              </a:ext>
            </a:extLst>
          </p:cNvPr>
          <p:cNvSpPr/>
          <p:nvPr/>
        </p:nvSpPr>
        <p:spPr>
          <a:xfrm>
            <a:off x="7894301" y="4717845"/>
            <a:ext cx="436832" cy="412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0C6509-B774-F5BD-56FD-B1CE38DCF220}"/>
              </a:ext>
            </a:extLst>
          </p:cNvPr>
          <p:cNvSpPr txBox="1"/>
          <p:nvPr/>
        </p:nvSpPr>
        <p:spPr>
          <a:xfrm flipH="1">
            <a:off x="6142461" y="4729975"/>
            <a:ext cx="6319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  <a:cs typeface="Calibri"/>
              </a:rPr>
              <a:t>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8E66C5F-742E-3358-C681-F69467ECD280}"/>
              </a:ext>
            </a:extLst>
          </p:cNvPr>
          <p:cNvSpPr/>
          <p:nvPr/>
        </p:nvSpPr>
        <p:spPr>
          <a:xfrm>
            <a:off x="6063642" y="4727137"/>
            <a:ext cx="436832" cy="412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77BF02-553B-43D3-53BD-85AD572E0B82}"/>
              </a:ext>
            </a:extLst>
          </p:cNvPr>
          <p:cNvSpPr txBox="1"/>
          <p:nvPr/>
        </p:nvSpPr>
        <p:spPr>
          <a:xfrm flipH="1">
            <a:off x="4042315" y="4720682"/>
            <a:ext cx="6319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  <a:cs typeface="Calibri"/>
              </a:rPr>
              <a:t>6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5B7A5DC-74C9-539E-5FFD-4C5459AD5CAD}"/>
              </a:ext>
            </a:extLst>
          </p:cNvPr>
          <p:cNvSpPr/>
          <p:nvPr/>
        </p:nvSpPr>
        <p:spPr>
          <a:xfrm>
            <a:off x="3963496" y="4717844"/>
            <a:ext cx="436832" cy="412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090671-2495-0EB3-B69E-6B5F79FD28F9}"/>
              </a:ext>
            </a:extLst>
          </p:cNvPr>
          <p:cNvSpPr txBox="1"/>
          <p:nvPr/>
        </p:nvSpPr>
        <p:spPr>
          <a:xfrm flipH="1">
            <a:off x="4544121" y="2722756"/>
            <a:ext cx="6319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  <a:cs typeface="Calibri"/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2D0FA2E-1A6B-49BF-3AA2-74EFEF4AAF1C}"/>
              </a:ext>
            </a:extLst>
          </p:cNvPr>
          <p:cNvSpPr/>
          <p:nvPr/>
        </p:nvSpPr>
        <p:spPr>
          <a:xfrm>
            <a:off x="4465302" y="2719918"/>
            <a:ext cx="436832" cy="412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AAF8AD-0FAD-D2FA-F873-AACCBAF6B2CD}"/>
              </a:ext>
            </a:extLst>
          </p:cNvPr>
          <p:cNvSpPr txBox="1"/>
          <p:nvPr/>
        </p:nvSpPr>
        <p:spPr>
          <a:xfrm flipH="1">
            <a:off x="5557022" y="2704170"/>
            <a:ext cx="6319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  <a:cs typeface="Calibri"/>
              </a:rPr>
              <a:t>7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61B68C6-4B96-0536-F115-7929FBBFEDD5}"/>
              </a:ext>
            </a:extLst>
          </p:cNvPr>
          <p:cNvSpPr/>
          <p:nvPr/>
        </p:nvSpPr>
        <p:spPr>
          <a:xfrm>
            <a:off x="5478203" y="2701332"/>
            <a:ext cx="436832" cy="412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2135E0-7482-12AA-5B79-1C77F9CC3143}"/>
              </a:ext>
            </a:extLst>
          </p:cNvPr>
          <p:cNvSpPr/>
          <p:nvPr/>
        </p:nvSpPr>
        <p:spPr>
          <a:xfrm>
            <a:off x="9376228" y="5511799"/>
            <a:ext cx="1175657" cy="66040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808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D724965-290C-AF43-89E9-7E53DB490ECF}"/>
              </a:ext>
            </a:extLst>
          </p:cNvPr>
          <p:cNvSpPr/>
          <p:nvPr/>
        </p:nvSpPr>
        <p:spPr>
          <a:xfrm>
            <a:off x="0" y="0"/>
            <a:ext cx="12192000" cy="1327355"/>
          </a:xfrm>
          <a:prstGeom prst="rect">
            <a:avLst/>
          </a:prstGeom>
          <a:solidFill>
            <a:srgbClr val="A3A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F58E5-6C40-1940-98BB-CEEBCE69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12" y="16333"/>
            <a:ext cx="10515600" cy="1325563"/>
          </a:xfrm>
        </p:spPr>
        <p:txBody>
          <a:bodyPr/>
          <a:lstStyle/>
          <a:p>
            <a:r>
              <a:rPr lang="es-ES"/>
              <a:t>3 – WHAT IS OUR SOLUTION?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9F71CBD-322E-4D45-AFC7-98C5DFC7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766035" cy="365125"/>
          </a:xfrm>
        </p:spPr>
        <p:txBody>
          <a:bodyPr/>
          <a:lstStyle/>
          <a:p>
            <a:r>
              <a:rPr lang="es-ES" sz="1400" b="1">
                <a:solidFill>
                  <a:srgbClr val="000000"/>
                </a:solidFill>
              </a:rPr>
              <a:t>2022 ITU AI/ML IN 5G CHALLENGE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386B44-AEF5-F540-B25F-FE1AB993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12</a:t>
            </a:fld>
            <a:endParaRPr lang="es-ES"/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E4D502CB-0167-13F1-E874-C988654DBD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3541295" cy="354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JP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4DB67D-6969-8C33-6C53-16E3661A9342}"/>
              </a:ext>
            </a:extLst>
          </p:cNvPr>
          <p:cNvSpPr/>
          <p:nvPr/>
        </p:nvSpPr>
        <p:spPr>
          <a:xfrm>
            <a:off x="6342574" y="3183048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cs typeface="Calibri"/>
              </a:rPr>
              <a:t>EVOL_CTR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B8FE129-BC6A-DDFF-C1E9-BCA11BF96144}"/>
              </a:ext>
            </a:extLst>
          </p:cNvPr>
          <p:cNvSpPr/>
          <p:nvPr/>
        </p:nvSpPr>
        <p:spPr>
          <a:xfrm>
            <a:off x="10286126" y="3183048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800">
                <a:cs typeface="Calibri"/>
              </a:rPr>
              <a:t>EXP_MG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6720345-43C7-FF9C-6E5C-F49B8B02DF00}"/>
              </a:ext>
            </a:extLst>
          </p:cNvPr>
          <p:cNvSpPr/>
          <p:nvPr/>
        </p:nvSpPr>
        <p:spPr>
          <a:xfrm>
            <a:off x="8286082" y="3183047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800">
                <a:cs typeface="Calibri"/>
              </a:rPr>
              <a:t>MARK_PLC</a:t>
            </a:r>
          </a:p>
        </p:txBody>
      </p:sp>
      <p:pic>
        <p:nvPicPr>
          <p:cNvPr id="16" name="Picture 16" descr="A picture containing clock&#10;&#10;Description automatically generated">
            <a:extLst>
              <a:ext uri="{FF2B5EF4-FFF2-40B4-BE49-F238E27FC236}">
                <a16:creationId xmlns:a16="http://schemas.microsoft.com/office/drawing/2014/main" id="{6784F6C1-F4D2-EE9C-E79E-D9C197DCD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4023" y="1801404"/>
            <a:ext cx="2007177" cy="802871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87AD45D1-1E95-F424-9B35-89C366464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370" y="3181085"/>
            <a:ext cx="338164" cy="33816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F5E336-AC7E-01ED-BFC9-9C3F1712E0A0}"/>
              </a:ext>
            </a:extLst>
          </p:cNvPr>
          <p:cNvCxnSpPr/>
          <p:nvPr/>
        </p:nvCxnSpPr>
        <p:spPr>
          <a:xfrm>
            <a:off x="7463468" y="3633320"/>
            <a:ext cx="637309" cy="51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874344-7B32-1551-FD50-4408AC30D8F4}"/>
              </a:ext>
            </a:extLst>
          </p:cNvPr>
          <p:cNvCxnSpPr>
            <a:cxnSpLocks/>
          </p:cNvCxnSpPr>
          <p:nvPr/>
        </p:nvCxnSpPr>
        <p:spPr>
          <a:xfrm flipV="1">
            <a:off x="7013194" y="2634061"/>
            <a:ext cx="671947" cy="51435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37A47E3-D79D-CA22-4E90-D1A241FAB4C4}"/>
              </a:ext>
            </a:extLst>
          </p:cNvPr>
          <p:cNvCxnSpPr>
            <a:cxnSpLocks/>
          </p:cNvCxnSpPr>
          <p:nvPr/>
        </p:nvCxnSpPr>
        <p:spPr>
          <a:xfrm>
            <a:off x="9810080" y="2628866"/>
            <a:ext cx="619991" cy="51608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1" name="Picture 21">
            <a:extLst>
              <a:ext uri="{FF2B5EF4-FFF2-40B4-BE49-F238E27FC236}">
                <a16:creationId xmlns:a16="http://schemas.microsoft.com/office/drawing/2014/main" id="{EA32DED4-A519-8958-6B20-505022426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8930" y="4677606"/>
            <a:ext cx="1046019" cy="118976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FAC405-E80F-CC81-9E55-39E0A4DF0245}"/>
              </a:ext>
            </a:extLst>
          </p:cNvPr>
          <p:cNvCxnSpPr>
            <a:cxnSpLocks/>
          </p:cNvCxnSpPr>
          <p:nvPr/>
        </p:nvCxnSpPr>
        <p:spPr>
          <a:xfrm flipH="1" flipV="1">
            <a:off x="7191573" y="4132083"/>
            <a:ext cx="964620" cy="713509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283AEFE-7F4E-581B-177A-E3A58D72BDFB}"/>
              </a:ext>
            </a:extLst>
          </p:cNvPr>
          <p:cNvCxnSpPr>
            <a:cxnSpLocks/>
          </p:cNvCxnSpPr>
          <p:nvPr/>
        </p:nvCxnSpPr>
        <p:spPr>
          <a:xfrm flipH="1">
            <a:off x="9278412" y="4135547"/>
            <a:ext cx="1103165" cy="680603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6626E89B-B5B2-40CE-451F-DE752E583FF0}"/>
              </a:ext>
            </a:extLst>
          </p:cNvPr>
          <p:cNvSpPr/>
          <p:nvPr/>
        </p:nvSpPr>
        <p:spPr>
          <a:xfrm>
            <a:off x="7428830" y="3408183"/>
            <a:ext cx="164523" cy="164523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>
                <a:cs typeface="Calibri"/>
              </a:rPr>
              <a:t>1</a:t>
            </a:r>
            <a:endParaRPr lang="en-US">
              <a:cs typeface="Calibri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5356A44-9B77-27CC-ED48-F41AE278B227}"/>
              </a:ext>
            </a:extLst>
          </p:cNvPr>
          <p:cNvCxnSpPr>
            <a:cxnSpLocks/>
          </p:cNvCxnSpPr>
          <p:nvPr/>
        </p:nvCxnSpPr>
        <p:spPr>
          <a:xfrm flipH="1">
            <a:off x="8559709" y="4187502"/>
            <a:ext cx="3463" cy="3948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E7B6F050-3F8C-1D44-742B-B45E7AE4A06F}"/>
              </a:ext>
            </a:extLst>
          </p:cNvPr>
          <p:cNvSpPr/>
          <p:nvPr/>
        </p:nvSpPr>
        <p:spPr>
          <a:xfrm>
            <a:off x="8017648" y="4109569"/>
            <a:ext cx="164523" cy="164523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00">
                <a:cs typeface="Calibri"/>
              </a:rPr>
              <a:t>2</a:t>
            </a:r>
            <a:endParaRPr lang="en-US">
              <a:cs typeface="Calibri"/>
            </a:endParaRPr>
          </a:p>
        </p:txBody>
      </p:sp>
      <p:pic>
        <p:nvPicPr>
          <p:cNvPr id="27" name="Picture 27" descr="Diagram&#10;&#10;Description automatically generated">
            <a:extLst>
              <a:ext uri="{FF2B5EF4-FFF2-40B4-BE49-F238E27FC236}">
                <a16:creationId xmlns:a16="http://schemas.microsoft.com/office/drawing/2014/main" id="{C6375EDB-2CC4-95E3-9260-1E1F1DB673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2954" y="4270650"/>
            <a:ext cx="266700" cy="237217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811CE1B-62A2-048F-27A6-A17E507F684D}"/>
              </a:ext>
            </a:extLst>
          </p:cNvPr>
          <p:cNvCxnSpPr>
            <a:cxnSpLocks/>
          </p:cNvCxnSpPr>
          <p:nvPr/>
        </p:nvCxnSpPr>
        <p:spPr>
          <a:xfrm flipH="1">
            <a:off x="8906072" y="4187501"/>
            <a:ext cx="3463" cy="39485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C87617D3-93B1-5F11-2509-F825D5B1BD47}"/>
              </a:ext>
            </a:extLst>
          </p:cNvPr>
          <p:cNvSpPr/>
          <p:nvPr/>
        </p:nvSpPr>
        <p:spPr>
          <a:xfrm>
            <a:off x="9186625" y="4230795"/>
            <a:ext cx="164523" cy="164523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00">
                <a:cs typeface="Calibri"/>
              </a:rPr>
              <a:t>3</a:t>
            </a:r>
          </a:p>
        </p:txBody>
      </p:sp>
      <p:pic>
        <p:nvPicPr>
          <p:cNvPr id="30" name="Graphic 30" descr="Checkmark with solid fill">
            <a:extLst>
              <a:ext uri="{FF2B5EF4-FFF2-40B4-BE49-F238E27FC236}">
                <a16:creationId xmlns:a16="http://schemas.microsoft.com/office/drawing/2014/main" id="{A44A8D2D-C85B-105A-96B7-5BCEAD0DB7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78809" y="4386661"/>
            <a:ext cx="169719" cy="169719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9135582-9C55-3442-FCD1-214B50583B76}"/>
              </a:ext>
            </a:extLst>
          </p:cNvPr>
          <p:cNvCxnSpPr>
            <a:cxnSpLocks/>
          </p:cNvCxnSpPr>
          <p:nvPr/>
        </p:nvCxnSpPr>
        <p:spPr>
          <a:xfrm>
            <a:off x="9463716" y="3633320"/>
            <a:ext cx="637309" cy="51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2" name="Picture 17">
            <a:extLst>
              <a:ext uri="{FF2B5EF4-FFF2-40B4-BE49-F238E27FC236}">
                <a16:creationId xmlns:a16="http://schemas.microsoft.com/office/drawing/2014/main" id="{A182D2B5-8EEE-4CDB-4C14-4D9CD2286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7620" y="3181085"/>
            <a:ext cx="338164" cy="338164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DBF4E0B-E38A-F99D-7BC2-83CE86966EF3}"/>
              </a:ext>
            </a:extLst>
          </p:cNvPr>
          <p:cNvCxnSpPr>
            <a:cxnSpLocks/>
          </p:cNvCxnSpPr>
          <p:nvPr/>
        </p:nvCxnSpPr>
        <p:spPr>
          <a:xfrm flipH="1">
            <a:off x="8750208" y="2654841"/>
            <a:ext cx="3463" cy="39485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A6E7F13A-D00B-965E-1596-16A20C4AFB76}"/>
              </a:ext>
            </a:extLst>
          </p:cNvPr>
          <p:cNvSpPr/>
          <p:nvPr/>
        </p:nvSpPr>
        <p:spPr>
          <a:xfrm>
            <a:off x="9091373" y="2602887"/>
            <a:ext cx="164523" cy="164523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00">
                <a:cs typeface="Calibri"/>
              </a:rPr>
              <a:t>4</a:t>
            </a:r>
          </a:p>
        </p:txBody>
      </p:sp>
      <p:pic>
        <p:nvPicPr>
          <p:cNvPr id="35" name="Picture 17">
            <a:extLst>
              <a:ext uri="{FF2B5EF4-FFF2-40B4-BE49-F238E27FC236}">
                <a16:creationId xmlns:a16="http://schemas.microsoft.com/office/drawing/2014/main" id="{B22B66B0-F469-349D-0B95-C6BDDD9A2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8302" y="2739472"/>
            <a:ext cx="225596" cy="234255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7EBEDCB7-C128-E528-530B-78CD8B4FCD90}"/>
              </a:ext>
            </a:extLst>
          </p:cNvPr>
          <p:cNvSpPr/>
          <p:nvPr/>
        </p:nvSpPr>
        <p:spPr>
          <a:xfrm>
            <a:off x="9377123" y="3356227"/>
            <a:ext cx="164523" cy="164523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00">
                <a:cs typeface="Calibri"/>
              </a:rPr>
              <a:t>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95EC4D1-07FD-7E5B-8F2A-2051C35ED0BE}"/>
              </a:ext>
            </a:extLst>
          </p:cNvPr>
          <p:cNvSpPr txBox="1"/>
          <p:nvPr/>
        </p:nvSpPr>
        <p:spPr>
          <a:xfrm>
            <a:off x="8210619" y="5956167"/>
            <a:ext cx="125556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cs typeface="Calibri"/>
              </a:rPr>
              <a:t>ETHEREUM</a:t>
            </a:r>
          </a:p>
        </p:txBody>
      </p:sp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B4DDC3B1-2FCE-4157-0922-F6AB4590E6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7901" y="3879371"/>
            <a:ext cx="510802" cy="3523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65C38B-19C7-11D7-2A5B-7A068C064D61}"/>
              </a:ext>
            </a:extLst>
          </p:cNvPr>
          <p:cNvSpPr txBox="1"/>
          <p:nvPr/>
        </p:nvSpPr>
        <p:spPr>
          <a:xfrm>
            <a:off x="905346" y="3047998"/>
            <a:ext cx="28065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→  We want:</a:t>
            </a:r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6C9D9B4C-5A5A-B9B5-4916-E41EC1D12AB7}"/>
              </a:ext>
            </a:extLst>
          </p:cNvPr>
          <p:cNvSpPr/>
          <p:nvPr/>
        </p:nvSpPr>
        <p:spPr>
          <a:xfrm>
            <a:off x="2383487" y="2725022"/>
            <a:ext cx="190499" cy="987135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6E5E58-F713-EE5E-8970-70FDC0DF34EE}"/>
              </a:ext>
            </a:extLst>
          </p:cNvPr>
          <p:cNvSpPr txBox="1"/>
          <p:nvPr/>
        </p:nvSpPr>
        <p:spPr>
          <a:xfrm>
            <a:off x="2556462" y="2654019"/>
            <a:ext cx="3238498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>
                <a:cs typeface="Calibri" panose="020F0502020204030204"/>
              </a:rPr>
              <a:t>Trust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cs typeface="Calibri" panose="020F0502020204030204"/>
              </a:rPr>
              <a:t>Integrity</a:t>
            </a:r>
          </a:p>
          <a:p>
            <a:pPr marL="285750" indent="-285750" algn="l">
              <a:buFont typeface="Arial"/>
              <a:buChar char="•"/>
            </a:pPr>
            <a:r>
              <a:rPr lang="en-US" sz="1400">
                <a:cs typeface="Calibri" panose="020F0502020204030204"/>
              </a:rPr>
              <a:t>Auditability/Traceability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cs typeface="Calibri" panose="020F0502020204030204"/>
              </a:rPr>
              <a:t>Fault tolerance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cs typeface="Calibri" panose="020F0502020204030204"/>
              </a:rPr>
              <a:t>Scalability</a:t>
            </a:r>
          </a:p>
        </p:txBody>
      </p:sp>
      <p:pic>
        <p:nvPicPr>
          <p:cNvPr id="39" name="Graphic 16" descr="Handshake with solid fill">
            <a:extLst>
              <a:ext uri="{FF2B5EF4-FFF2-40B4-BE49-F238E27FC236}">
                <a16:creationId xmlns:a16="http://schemas.microsoft.com/office/drawing/2014/main" id="{E4E7971A-5FD7-76D9-41DB-0E64F93764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52013" y="2638432"/>
            <a:ext cx="334241" cy="334241"/>
          </a:xfrm>
          <a:prstGeom prst="rect">
            <a:avLst/>
          </a:prstGeom>
        </p:spPr>
      </p:pic>
      <p:pic>
        <p:nvPicPr>
          <p:cNvPr id="41" name="Graphic 18" descr="Target Audience with solid fill">
            <a:extLst>
              <a:ext uri="{FF2B5EF4-FFF2-40B4-BE49-F238E27FC236}">
                <a16:creationId xmlns:a16="http://schemas.microsoft.com/office/drawing/2014/main" id="{ABD73899-D4A4-6FB5-A4C9-813A877A713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47683" y="3214261"/>
            <a:ext cx="351560" cy="342901"/>
          </a:xfrm>
          <a:prstGeom prst="rect">
            <a:avLst/>
          </a:prstGeom>
        </p:spPr>
      </p:pic>
      <p:pic>
        <p:nvPicPr>
          <p:cNvPr id="43" name="Graphic 19" descr="Connections with solid fill">
            <a:extLst>
              <a:ext uri="{FF2B5EF4-FFF2-40B4-BE49-F238E27FC236}">
                <a16:creationId xmlns:a16="http://schemas.microsoft.com/office/drawing/2014/main" id="{F001C0BD-DF92-DFE2-FFB6-714AAB4F6CF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043354" y="3495682"/>
            <a:ext cx="342900" cy="316924"/>
          </a:xfrm>
          <a:prstGeom prst="rect">
            <a:avLst/>
          </a:prstGeom>
        </p:spPr>
      </p:pic>
      <p:pic>
        <p:nvPicPr>
          <p:cNvPr id="45" name="Graphic 22" descr="Checklist with solid fill">
            <a:extLst>
              <a:ext uri="{FF2B5EF4-FFF2-40B4-BE49-F238E27FC236}">
                <a16:creationId xmlns:a16="http://schemas.microsoft.com/office/drawing/2014/main" id="{2313481D-922A-E95F-8F78-469B137DCEB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389718" y="3270547"/>
            <a:ext cx="238991" cy="221673"/>
          </a:xfrm>
          <a:prstGeom prst="rect">
            <a:avLst/>
          </a:prstGeom>
        </p:spPr>
      </p:pic>
      <p:pic>
        <p:nvPicPr>
          <p:cNvPr id="47" name="Graphic 23" descr="Database with solid fill">
            <a:extLst>
              <a:ext uri="{FF2B5EF4-FFF2-40B4-BE49-F238E27FC236}">
                <a16:creationId xmlns:a16="http://schemas.microsoft.com/office/drawing/2014/main" id="{7C0B8AF3-C4FD-3436-B8AE-5131CB2341F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381058" y="3521661"/>
            <a:ext cx="256309" cy="264968"/>
          </a:xfrm>
          <a:prstGeom prst="rect">
            <a:avLst/>
          </a:prstGeom>
        </p:spPr>
      </p:pic>
      <p:pic>
        <p:nvPicPr>
          <p:cNvPr id="49" name="Graphic 24" descr="Lock with solid fill">
            <a:extLst>
              <a:ext uri="{FF2B5EF4-FFF2-40B4-BE49-F238E27FC236}">
                <a16:creationId xmlns:a16="http://schemas.microsoft.com/office/drawing/2014/main" id="{09C4A2BB-9490-9ECA-8D3A-D773691428B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090979" y="2945830"/>
            <a:ext cx="256310" cy="273628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88E9FE1-2141-2F1F-3EF6-2A627356214A}"/>
              </a:ext>
            </a:extLst>
          </p:cNvPr>
          <p:cNvSpPr txBox="1"/>
          <p:nvPr/>
        </p:nvSpPr>
        <p:spPr>
          <a:xfrm>
            <a:off x="950614" y="4541820"/>
            <a:ext cx="134293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cs typeface="Calibri"/>
              </a:rPr>
              <a:t>...</a:t>
            </a:r>
            <a:r>
              <a:rPr lang="en-US" sz="2400" u="sng">
                <a:cs typeface="Calibri"/>
              </a:rPr>
              <a:t>HOW?</a:t>
            </a:r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97F13253-2895-9997-DAD5-9BF08FA7F23D}"/>
              </a:ext>
            </a:extLst>
          </p:cNvPr>
          <p:cNvSpPr/>
          <p:nvPr/>
        </p:nvSpPr>
        <p:spPr>
          <a:xfrm>
            <a:off x="2299277" y="4541529"/>
            <a:ext cx="344907" cy="349107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449842-2C38-4F1E-E6FF-526851FF10AC}"/>
              </a:ext>
            </a:extLst>
          </p:cNvPr>
          <p:cNvSpPr txBox="1"/>
          <p:nvPr/>
        </p:nvSpPr>
        <p:spPr>
          <a:xfrm>
            <a:off x="2889564" y="4300394"/>
            <a:ext cx="319889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2400">
                <a:cs typeface="Calibri" panose="020F0502020204030204"/>
              </a:rPr>
              <a:t>Decentralization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cs typeface="Calibri" panose="020F0502020204030204"/>
              </a:rPr>
              <a:t>Distributed storage</a:t>
            </a:r>
          </a:p>
        </p:txBody>
      </p:sp>
      <p:sp>
        <p:nvSpPr>
          <p:cNvPr id="54" name="Left Brace 53">
            <a:extLst>
              <a:ext uri="{FF2B5EF4-FFF2-40B4-BE49-F238E27FC236}">
                <a16:creationId xmlns:a16="http://schemas.microsoft.com/office/drawing/2014/main" id="{9AE7A5F9-1553-7272-9B3E-3F52E41096B4}"/>
              </a:ext>
            </a:extLst>
          </p:cNvPr>
          <p:cNvSpPr/>
          <p:nvPr/>
        </p:nvSpPr>
        <p:spPr>
          <a:xfrm>
            <a:off x="2803349" y="4344820"/>
            <a:ext cx="160321" cy="68535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6" name="Picture 7" descr="Shape&#10;&#10;Description automatically generated">
            <a:extLst>
              <a:ext uri="{FF2B5EF4-FFF2-40B4-BE49-F238E27FC236}">
                <a16:creationId xmlns:a16="http://schemas.microsoft.com/office/drawing/2014/main" id="{4FE7FA1D-8A6E-2B21-D687-5E50301C44F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35713" y="4299722"/>
            <a:ext cx="354320" cy="407130"/>
          </a:xfrm>
          <a:prstGeom prst="rect">
            <a:avLst/>
          </a:prstGeom>
        </p:spPr>
      </p:pic>
      <p:pic>
        <p:nvPicPr>
          <p:cNvPr id="58" name="Picture 13" descr="A picture containing text, sign, vector graphics&#10;&#10;Description automatically generated">
            <a:extLst>
              <a:ext uri="{FF2B5EF4-FFF2-40B4-BE49-F238E27FC236}">
                <a16:creationId xmlns:a16="http://schemas.microsoft.com/office/drawing/2014/main" id="{5D207C44-2286-9315-570E-F537EAA5AA5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678774" y="4734664"/>
            <a:ext cx="293142" cy="308233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48AF0B94-FB36-3825-79B1-FF78E7E7EA00}"/>
              </a:ext>
            </a:extLst>
          </p:cNvPr>
          <p:cNvSpPr txBox="1"/>
          <p:nvPr/>
        </p:nvSpPr>
        <p:spPr>
          <a:xfrm>
            <a:off x="771053" y="1419885"/>
            <a:ext cx="630422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sz="2000">
                <a:cs typeface="Arial"/>
              </a:rPr>
              <a:t>Secure and Traceable Evolution​</a:t>
            </a:r>
            <a:endParaRPr lang="en-US" sz="2000">
              <a:ea typeface="Calibri"/>
              <a:cs typeface="Arial"/>
            </a:endParaRPr>
          </a:p>
          <a:p>
            <a:pPr lvl="1">
              <a:buChar char="•"/>
            </a:pPr>
            <a:r>
              <a:rPr lang="en-US" sz="2000" i="1">
                <a:cs typeface="Arial"/>
              </a:rPr>
              <a:t>How to </a:t>
            </a:r>
            <a:r>
              <a:rPr lang="en-US" sz="2000" i="1" u="sng">
                <a:cs typeface="Arial"/>
              </a:rPr>
              <a:t>store and access artifacts </a:t>
            </a:r>
            <a:r>
              <a:rPr lang="en-US" sz="2000" i="1">
                <a:cs typeface="Arial"/>
              </a:rPr>
              <a:t>in a </a:t>
            </a:r>
            <a:r>
              <a:rPr lang="en-US" sz="2000" i="1" u="sng">
                <a:cs typeface="Arial"/>
              </a:rPr>
              <a:t>traceable and secure</a:t>
            </a:r>
            <a:r>
              <a:rPr lang="en-US" sz="2000" i="1">
                <a:cs typeface="Arial"/>
              </a:rPr>
              <a:t> manner?​</a:t>
            </a:r>
            <a:endParaRPr lang="en-US" sz="2000" i="1"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4639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D724965-290C-AF43-89E9-7E53DB490ECF}"/>
              </a:ext>
            </a:extLst>
          </p:cNvPr>
          <p:cNvSpPr/>
          <p:nvPr/>
        </p:nvSpPr>
        <p:spPr>
          <a:xfrm>
            <a:off x="0" y="0"/>
            <a:ext cx="12192000" cy="1327355"/>
          </a:xfrm>
          <a:prstGeom prst="rect">
            <a:avLst/>
          </a:prstGeom>
          <a:solidFill>
            <a:srgbClr val="A3A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F58E5-6C40-1940-98BB-CEEBCE69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12" y="16333"/>
            <a:ext cx="10515600" cy="1325563"/>
          </a:xfrm>
        </p:spPr>
        <p:txBody>
          <a:bodyPr/>
          <a:lstStyle/>
          <a:p>
            <a:r>
              <a:rPr lang="es-ES"/>
              <a:t>3 – WHAT IS OUR SOLUTION?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9F71CBD-322E-4D45-AFC7-98C5DFC7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766035" cy="365125"/>
          </a:xfrm>
        </p:spPr>
        <p:txBody>
          <a:bodyPr/>
          <a:lstStyle/>
          <a:p>
            <a:r>
              <a:rPr lang="es-ES" sz="1400" b="1">
                <a:solidFill>
                  <a:srgbClr val="000000"/>
                </a:solidFill>
              </a:rPr>
              <a:t>2022 ITU AI/ML IN 5G CHALLENGE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386B44-AEF5-F540-B25F-FE1AB993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13</a:t>
            </a:fld>
            <a:endParaRPr lang="es-ES"/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E4D502CB-0167-13F1-E874-C988654DBD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3541295" cy="354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JP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4DB67D-6969-8C33-6C53-16E3661A9342}"/>
              </a:ext>
            </a:extLst>
          </p:cNvPr>
          <p:cNvSpPr/>
          <p:nvPr/>
        </p:nvSpPr>
        <p:spPr>
          <a:xfrm>
            <a:off x="6342574" y="3183048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cs typeface="Calibri"/>
              </a:rPr>
              <a:t>EVOL_CTR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B8FE129-BC6A-DDFF-C1E9-BCA11BF96144}"/>
              </a:ext>
            </a:extLst>
          </p:cNvPr>
          <p:cNvSpPr/>
          <p:nvPr/>
        </p:nvSpPr>
        <p:spPr>
          <a:xfrm>
            <a:off x="10286126" y="3183048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800">
                <a:cs typeface="Calibri"/>
              </a:rPr>
              <a:t>EXP_MG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6720345-43C7-FF9C-6E5C-F49B8B02DF00}"/>
              </a:ext>
            </a:extLst>
          </p:cNvPr>
          <p:cNvSpPr/>
          <p:nvPr/>
        </p:nvSpPr>
        <p:spPr>
          <a:xfrm>
            <a:off x="8286082" y="3183047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800">
                <a:cs typeface="Calibri"/>
              </a:rPr>
              <a:t>MARK_PLC</a:t>
            </a:r>
          </a:p>
        </p:txBody>
      </p:sp>
      <p:pic>
        <p:nvPicPr>
          <p:cNvPr id="16" name="Picture 16" descr="A picture containing clock&#10;&#10;Description automatically generated">
            <a:extLst>
              <a:ext uri="{FF2B5EF4-FFF2-40B4-BE49-F238E27FC236}">
                <a16:creationId xmlns:a16="http://schemas.microsoft.com/office/drawing/2014/main" id="{6784F6C1-F4D2-EE9C-E79E-D9C197DCD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4023" y="1801404"/>
            <a:ext cx="2007177" cy="802871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87AD45D1-1E95-F424-9B35-89C366464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370" y="3181085"/>
            <a:ext cx="338164" cy="33816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F5E336-AC7E-01ED-BFC9-9C3F1712E0A0}"/>
              </a:ext>
            </a:extLst>
          </p:cNvPr>
          <p:cNvCxnSpPr/>
          <p:nvPr/>
        </p:nvCxnSpPr>
        <p:spPr>
          <a:xfrm>
            <a:off x="7463468" y="3633320"/>
            <a:ext cx="637309" cy="51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874344-7B32-1551-FD50-4408AC30D8F4}"/>
              </a:ext>
            </a:extLst>
          </p:cNvPr>
          <p:cNvCxnSpPr>
            <a:cxnSpLocks/>
          </p:cNvCxnSpPr>
          <p:nvPr/>
        </p:nvCxnSpPr>
        <p:spPr>
          <a:xfrm flipV="1">
            <a:off x="7013194" y="2634061"/>
            <a:ext cx="671947" cy="51435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37A47E3-D79D-CA22-4E90-D1A241FAB4C4}"/>
              </a:ext>
            </a:extLst>
          </p:cNvPr>
          <p:cNvCxnSpPr>
            <a:cxnSpLocks/>
          </p:cNvCxnSpPr>
          <p:nvPr/>
        </p:nvCxnSpPr>
        <p:spPr>
          <a:xfrm>
            <a:off x="9810080" y="2628866"/>
            <a:ext cx="619991" cy="51608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1" name="Picture 21">
            <a:extLst>
              <a:ext uri="{FF2B5EF4-FFF2-40B4-BE49-F238E27FC236}">
                <a16:creationId xmlns:a16="http://schemas.microsoft.com/office/drawing/2014/main" id="{EA32DED4-A519-8958-6B20-505022426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8930" y="4677606"/>
            <a:ext cx="1046019" cy="118976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FAC405-E80F-CC81-9E55-39E0A4DF0245}"/>
              </a:ext>
            </a:extLst>
          </p:cNvPr>
          <p:cNvCxnSpPr>
            <a:cxnSpLocks/>
          </p:cNvCxnSpPr>
          <p:nvPr/>
        </p:nvCxnSpPr>
        <p:spPr>
          <a:xfrm flipH="1" flipV="1">
            <a:off x="7191573" y="4132083"/>
            <a:ext cx="964620" cy="713509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283AEFE-7F4E-581B-177A-E3A58D72BDFB}"/>
              </a:ext>
            </a:extLst>
          </p:cNvPr>
          <p:cNvCxnSpPr>
            <a:cxnSpLocks/>
          </p:cNvCxnSpPr>
          <p:nvPr/>
        </p:nvCxnSpPr>
        <p:spPr>
          <a:xfrm flipH="1">
            <a:off x="9278412" y="4135547"/>
            <a:ext cx="1103165" cy="680603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6626E89B-B5B2-40CE-451F-DE752E583FF0}"/>
              </a:ext>
            </a:extLst>
          </p:cNvPr>
          <p:cNvSpPr/>
          <p:nvPr/>
        </p:nvSpPr>
        <p:spPr>
          <a:xfrm>
            <a:off x="7428830" y="3408183"/>
            <a:ext cx="164523" cy="164523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>
                <a:cs typeface="Calibri"/>
              </a:rPr>
              <a:t>1</a:t>
            </a:r>
            <a:endParaRPr lang="en-US">
              <a:cs typeface="Calibri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5356A44-9B77-27CC-ED48-F41AE278B227}"/>
              </a:ext>
            </a:extLst>
          </p:cNvPr>
          <p:cNvCxnSpPr>
            <a:cxnSpLocks/>
          </p:cNvCxnSpPr>
          <p:nvPr/>
        </p:nvCxnSpPr>
        <p:spPr>
          <a:xfrm flipH="1">
            <a:off x="8559709" y="4187502"/>
            <a:ext cx="3463" cy="3948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E7B6F050-3F8C-1D44-742B-B45E7AE4A06F}"/>
              </a:ext>
            </a:extLst>
          </p:cNvPr>
          <p:cNvSpPr/>
          <p:nvPr/>
        </p:nvSpPr>
        <p:spPr>
          <a:xfrm>
            <a:off x="8017648" y="4109569"/>
            <a:ext cx="164523" cy="164523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00">
                <a:cs typeface="Calibri"/>
              </a:rPr>
              <a:t>2</a:t>
            </a:r>
            <a:endParaRPr lang="en-US">
              <a:cs typeface="Calibri"/>
            </a:endParaRPr>
          </a:p>
        </p:txBody>
      </p:sp>
      <p:pic>
        <p:nvPicPr>
          <p:cNvPr id="27" name="Picture 27" descr="Diagram&#10;&#10;Description automatically generated">
            <a:extLst>
              <a:ext uri="{FF2B5EF4-FFF2-40B4-BE49-F238E27FC236}">
                <a16:creationId xmlns:a16="http://schemas.microsoft.com/office/drawing/2014/main" id="{C6375EDB-2CC4-95E3-9260-1E1F1DB673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2954" y="4270650"/>
            <a:ext cx="266700" cy="237217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811CE1B-62A2-048F-27A6-A17E507F684D}"/>
              </a:ext>
            </a:extLst>
          </p:cNvPr>
          <p:cNvCxnSpPr>
            <a:cxnSpLocks/>
          </p:cNvCxnSpPr>
          <p:nvPr/>
        </p:nvCxnSpPr>
        <p:spPr>
          <a:xfrm flipH="1">
            <a:off x="8906072" y="4187501"/>
            <a:ext cx="3463" cy="39485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C87617D3-93B1-5F11-2509-F825D5B1BD47}"/>
              </a:ext>
            </a:extLst>
          </p:cNvPr>
          <p:cNvSpPr/>
          <p:nvPr/>
        </p:nvSpPr>
        <p:spPr>
          <a:xfrm>
            <a:off x="9186625" y="4230795"/>
            <a:ext cx="164523" cy="164523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00">
                <a:cs typeface="Calibri"/>
              </a:rPr>
              <a:t>3</a:t>
            </a:r>
          </a:p>
        </p:txBody>
      </p:sp>
      <p:pic>
        <p:nvPicPr>
          <p:cNvPr id="30" name="Graphic 30" descr="Checkmark with solid fill">
            <a:extLst>
              <a:ext uri="{FF2B5EF4-FFF2-40B4-BE49-F238E27FC236}">
                <a16:creationId xmlns:a16="http://schemas.microsoft.com/office/drawing/2014/main" id="{A44A8D2D-C85B-105A-96B7-5BCEAD0DB7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78809" y="4386661"/>
            <a:ext cx="169719" cy="169719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9135582-9C55-3442-FCD1-214B50583B76}"/>
              </a:ext>
            </a:extLst>
          </p:cNvPr>
          <p:cNvCxnSpPr>
            <a:cxnSpLocks/>
          </p:cNvCxnSpPr>
          <p:nvPr/>
        </p:nvCxnSpPr>
        <p:spPr>
          <a:xfrm>
            <a:off x="9463716" y="3633320"/>
            <a:ext cx="637309" cy="51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2" name="Picture 17">
            <a:extLst>
              <a:ext uri="{FF2B5EF4-FFF2-40B4-BE49-F238E27FC236}">
                <a16:creationId xmlns:a16="http://schemas.microsoft.com/office/drawing/2014/main" id="{A182D2B5-8EEE-4CDB-4C14-4D9CD2286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7620" y="3181085"/>
            <a:ext cx="338164" cy="338164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DBF4E0B-E38A-F99D-7BC2-83CE86966EF3}"/>
              </a:ext>
            </a:extLst>
          </p:cNvPr>
          <p:cNvCxnSpPr>
            <a:cxnSpLocks/>
          </p:cNvCxnSpPr>
          <p:nvPr/>
        </p:nvCxnSpPr>
        <p:spPr>
          <a:xfrm flipH="1">
            <a:off x="8750208" y="2654841"/>
            <a:ext cx="3463" cy="39485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A6E7F13A-D00B-965E-1596-16A20C4AFB76}"/>
              </a:ext>
            </a:extLst>
          </p:cNvPr>
          <p:cNvSpPr/>
          <p:nvPr/>
        </p:nvSpPr>
        <p:spPr>
          <a:xfrm>
            <a:off x="9091373" y="2602887"/>
            <a:ext cx="164523" cy="164523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00">
                <a:cs typeface="Calibri"/>
              </a:rPr>
              <a:t>4</a:t>
            </a:r>
          </a:p>
        </p:txBody>
      </p:sp>
      <p:pic>
        <p:nvPicPr>
          <p:cNvPr id="35" name="Picture 17">
            <a:extLst>
              <a:ext uri="{FF2B5EF4-FFF2-40B4-BE49-F238E27FC236}">
                <a16:creationId xmlns:a16="http://schemas.microsoft.com/office/drawing/2014/main" id="{B22B66B0-F469-349D-0B95-C6BDDD9A2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8302" y="2739472"/>
            <a:ext cx="225596" cy="234255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7EBEDCB7-C128-E528-530B-78CD8B4FCD90}"/>
              </a:ext>
            </a:extLst>
          </p:cNvPr>
          <p:cNvSpPr/>
          <p:nvPr/>
        </p:nvSpPr>
        <p:spPr>
          <a:xfrm>
            <a:off x="9377123" y="3356227"/>
            <a:ext cx="164523" cy="164523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00">
                <a:cs typeface="Calibri"/>
              </a:rPr>
              <a:t>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95EC4D1-07FD-7E5B-8F2A-2051C35ED0BE}"/>
              </a:ext>
            </a:extLst>
          </p:cNvPr>
          <p:cNvSpPr txBox="1"/>
          <p:nvPr/>
        </p:nvSpPr>
        <p:spPr>
          <a:xfrm>
            <a:off x="8210619" y="5956167"/>
            <a:ext cx="125556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cs typeface="Calibri"/>
              </a:rPr>
              <a:t>ETHEREUM</a:t>
            </a:r>
          </a:p>
        </p:txBody>
      </p:sp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B4DDC3B1-2FCE-4157-0922-F6AB4590E6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7901" y="3879371"/>
            <a:ext cx="510802" cy="352349"/>
          </a:xfrm>
          <a:prstGeom prst="rect">
            <a:avLst/>
          </a:prstGeom>
        </p:spPr>
      </p:pic>
      <p:pic>
        <p:nvPicPr>
          <p:cNvPr id="61" name="Picture 7" descr="Shape&#10;&#10;Description automatically generated">
            <a:extLst>
              <a:ext uri="{FF2B5EF4-FFF2-40B4-BE49-F238E27FC236}">
                <a16:creationId xmlns:a16="http://schemas.microsoft.com/office/drawing/2014/main" id="{EC3345DC-2053-362D-2E8B-E2F2B18846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3793" y="1711939"/>
            <a:ext cx="1697248" cy="1697248"/>
          </a:xfrm>
          <a:prstGeom prst="rect">
            <a:avLst/>
          </a:prstGeom>
        </p:spPr>
      </p:pic>
      <p:sp>
        <p:nvSpPr>
          <p:cNvPr id="63" name="Left Brace 62">
            <a:extLst>
              <a:ext uri="{FF2B5EF4-FFF2-40B4-BE49-F238E27FC236}">
                <a16:creationId xmlns:a16="http://schemas.microsoft.com/office/drawing/2014/main" id="{05A45C86-9B73-C362-4A3A-71A7B26ED781}"/>
              </a:ext>
            </a:extLst>
          </p:cNvPr>
          <p:cNvSpPr/>
          <p:nvPr/>
        </p:nvSpPr>
        <p:spPr>
          <a:xfrm>
            <a:off x="3624420" y="2138382"/>
            <a:ext cx="190499" cy="987135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E343C55-90C1-3A65-1D83-F7A57994C975}"/>
              </a:ext>
            </a:extLst>
          </p:cNvPr>
          <p:cNvSpPr txBox="1"/>
          <p:nvPr/>
        </p:nvSpPr>
        <p:spPr>
          <a:xfrm>
            <a:off x="3719463" y="2093356"/>
            <a:ext cx="2528453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>
                <a:cs typeface="Calibri"/>
              </a:rPr>
              <a:t>Private, permissioned blockchain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cs typeface="Calibri"/>
              </a:rPr>
              <a:t>SCs for uploading and modifying artifacts.</a:t>
            </a:r>
          </a:p>
        </p:txBody>
      </p:sp>
      <p:pic>
        <p:nvPicPr>
          <p:cNvPr id="67" name="Picture 29" descr="A picture containing paper clip&#10;&#10;Description automatically generated">
            <a:extLst>
              <a:ext uri="{FF2B5EF4-FFF2-40B4-BE49-F238E27FC236}">
                <a16:creationId xmlns:a16="http://schemas.microsoft.com/office/drawing/2014/main" id="{BB083406-FA3A-34A0-A63B-A5AA145331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7980000">
            <a:off x="2470012" y="3580029"/>
            <a:ext cx="600635" cy="597268"/>
          </a:xfrm>
          <a:prstGeom prst="rect">
            <a:avLst/>
          </a:prstGeom>
        </p:spPr>
      </p:pic>
      <p:pic>
        <p:nvPicPr>
          <p:cNvPr id="69" name="Picture 13" descr="A picture containing text, sign, vector graphics&#10;&#10;Description automatically generated">
            <a:extLst>
              <a:ext uri="{FF2B5EF4-FFF2-40B4-BE49-F238E27FC236}">
                <a16:creationId xmlns:a16="http://schemas.microsoft.com/office/drawing/2014/main" id="{1071717C-9F2D-928C-3937-84D5B6E114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34755" y="4463060"/>
            <a:ext cx="1485181" cy="1485181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FF5B3D60-F061-15A7-51EB-BF5BE7FB358A}"/>
              </a:ext>
            </a:extLst>
          </p:cNvPr>
          <p:cNvSpPr txBox="1"/>
          <p:nvPr/>
        </p:nvSpPr>
        <p:spPr>
          <a:xfrm>
            <a:off x="3742096" y="4613236"/>
            <a:ext cx="3200805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>
                <a:cs typeface="Calibri"/>
              </a:rPr>
              <a:t>Distributed, decentralized filesystem.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cs typeface="Calibri"/>
              </a:rPr>
              <a:t>Integrity ensured through CIDs (Content Identifier)</a:t>
            </a:r>
          </a:p>
        </p:txBody>
      </p:sp>
      <p:sp>
        <p:nvSpPr>
          <p:cNvPr id="73" name="Left Brace 72">
            <a:extLst>
              <a:ext uri="{FF2B5EF4-FFF2-40B4-BE49-F238E27FC236}">
                <a16:creationId xmlns:a16="http://schemas.microsoft.com/office/drawing/2014/main" id="{1B0B2C6A-23C4-74F6-AC1D-84A84196B112}"/>
              </a:ext>
            </a:extLst>
          </p:cNvPr>
          <p:cNvSpPr/>
          <p:nvPr/>
        </p:nvSpPr>
        <p:spPr>
          <a:xfrm>
            <a:off x="3647053" y="4571672"/>
            <a:ext cx="190499" cy="987135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Left Brace 74">
            <a:extLst>
              <a:ext uri="{FF2B5EF4-FFF2-40B4-BE49-F238E27FC236}">
                <a16:creationId xmlns:a16="http://schemas.microsoft.com/office/drawing/2014/main" id="{99BC6846-9817-B836-1A06-0DEAB0A9A0C4}"/>
              </a:ext>
            </a:extLst>
          </p:cNvPr>
          <p:cNvSpPr/>
          <p:nvPr/>
        </p:nvSpPr>
        <p:spPr>
          <a:xfrm>
            <a:off x="1688324" y="1713813"/>
            <a:ext cx="233083" cy="4341758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9527F91-EF02-1309-0974-22CF374A2D76}"/>
              </a:ext>
            </a:extLst>
          </p:cNvPr>
          <p:cNvSpPr txBox="1"/>
          <p:nvPr/>
        </p:nvSpPr>
        <p:spPr>
          <a:xfrm>
            <a:off x="218535" y="3638531"/>
            <a:ext cx="146844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rgbClr val="00B050"/>
                </a:solidFill>
                <a:cs typeface="Calibri"/>
              </a:rPr>
              <a:t>THE </a:t>
            </a:r>
            <a:endParaRPr lang="en-US" sz="1600">
              <a:cs typeface="Calibri"/>
            </a:endParaRPr>
          </a:p>
          <a:p>
            <a:pPr algn="ctr"/>
            <a:r>
              <a:rPr lang="en-US" sz="1600" u="sng">
                <a:solidFill>
                  <a:srgbClr val="00B050"/>
                </a:solidFill>
                <a:cs typeface="Calibri"/>
              </a:rPr>
              <a:t>MARKETPLACE</a:t>
            </a:r>
            <a:endParaRPr lang="en-US" sz="1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7544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D724965-290C-AF43-89E9-7E53DB490ECF}"/>
              </a:ext>
            </a:extLst>
          </p:cNvPr>
          <p:cNvSpPr/>
          <p:nvPr/>
        </p:nvSpPr>
        <p:spPr>
          <a:xfrm>
            <a:off x="0" y="0"/>
            <a:ext cx="12192000" cy="1327355"/>
          </a:xfrm>
          <a:prstGeom prst="rect">
            <a:avLst/>
          </a:prstGeom>
          <a:solidFill>
            <a:srgbClr val="A3A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F58E5-6C40-1940-98BB-CEEBCE69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12" y="16333"/>
            <a:ext cx="10515600" cy="1325563"/>
          </a:xfrm>
        </p:spPr>
        <p:txBody>
          <a:bodyPr/>
          <a:lstStyle/>
          <a:p>
            <a:r>
              <a:rPr lang="es-ES">
                <a:ea typeface="+mj-lt"/>
                <a:cs typeface="+mj-lt"/>
              </a:rPr>
              <a:t>3 – WHAT IS OUR SOLUTION?</a:t>
            </a:r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9F71CBD-322E-4D45-AFC7-98C5DFC7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766035" cy="365125"/>
          </a:xfrm>
        </p:spPr>
        <p:txBody>
          <a:bodyPr/>
          <a:lstStyle/>
          <a:p>
            <a:r>
              <a:rPr lang="es-ES" sz="1400" b="1">
                <a:solidFill>
                  <a:srgbClr val="000000"/>
                </a:solidFill>
              </a:rPr>
              <a:t>2022 ITU AI/ML IN 5G CHALLENGE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386B44-AEF5-F540-B25F-FE1AB993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14</a:t>
            </a:fld>
            <a:endParaRPr lang="es-ES"/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E4D502CB-0167-13F1-E874-C988654DBD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3541295" cy="354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JP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37F25838-89AE-CA19-6999-C408F08E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340" y="135822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THE MARKETPLACE IS EVERYWHERE...</a:t>
            </a:r>
            <a:endParaRPr lang="en-US">
              <a:cs typeface="Calibri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15AC7B4-E8EB-5FC6-1309-89706B345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87" y="1974138"/>
            <a:ext cx="9579952" cy="4313413"/>
          </a:xfrm>
          <a:prstGeom prst="rect">
            <a:avLst/>
          </a:prstGeom>
        </p:spPr>
      </p:pic>
      <p:pic>
        <p:nvPicPr>
          <p:cNvPr id="7" name="Picture 8" descr="A picture containing text, sign, vector graphics&#10;&#10;Description automatically generated">
            <a:extLst>
              <a:ext uri="{FF2B5EF4-FFF2-40B4-BE49-F238E27FC236}">
                <a16:creationId xmlns:a16="http://schemas.microsoft.com/office/drawing/2014/main" id="{79D21DDF-C6B5-020F-310F-3E95F90C8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923" y="3425536"/>
            <a:ext cx="465860" cy="465860"/>
          </a:xfrm>
          <a:prstGeom prst="rect">
            <a:avLst/>
          </a:prstGeom>
        </p:spPr>
      </p:pic>
      <p:pic>
        <p:nvPicPr>
          <p:cNvPr id="9" name="Picture 8" descr="A picture containing text, sign, vector graphics&#10;&#10;Description automatically generated">
            <a:extLst>
              <a:ext uri="{FF2B5EF4-FFF2-40B4-BE49-F238E27FC236}">
                <a16:creationId xmlns:a16="http://schemas.microsoft.com/office/drawing/2014/main" id="{143D79AB-22C7-FCD7-C51F-81665463D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50" y="2040081"/>
            <a:ext cx="465860" cy="465860"/>
          </a:xfrm>
          <a:prstGeom prst="rect">
            <a:avLst/>
          </a:prstGeom>
        </p:spPr>
      </p:pic>
      <p:pic>
        <p:nvPicPr>
          <p:cNvPr id="10" name="Picture 8" descr="A picture containing text, sign, vector graphics&#10;&#10;Description automatically generated">
            <a:extLst>
              <a:ext uri="{FF2B5EF4-FFF2-40B4-BE49-F238E27FC236}">
                <a16:creationId xmlns:a16="http://schemas.microsoft.com/office/drawing/2014/main" id="{CB136DA3-4391-4399-6DF3-5CF1AA6AF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650" y="3529445"/>
            <a:ext cx="465860" cy="465860"/>
          </a:xfrm>
          <a:prstGeom prst="rect">
            <a:avLst/>
          </a:prstGeom>
        </p:spPr>
      </p:pic>
      <p:pic>
        <p:nvPicPr>
          <p:cNvPr id="14" name="Picture 8" descr="A picture containing text, sign, vector graphics&#10;&#10;Description automatically generated">
            <a:extLst>
              <a:ext uri="{FF2B5EF4-FFF2-40B4-BE49-F238E27FC236}">
                <a16:creationId xmlns:a16="http://schemas.microsoft.com/office/drawing/2014/main" id="{9F5C13EC-28F2-B551-AAD3-70E7DBC26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8536" y="3529444"/>
            <a:ext cx="465860" cy="465860"/>
          </a:xfrm>
          <a:prstGeom prst="rect">
            <a:avLst/>
          </a:prstGeom>
        </p:spPr>
      </p:pic>
      <p:pic>
        <p:nvPicPr>
          <p:cNvPr id="22" name="Picture 7" descr="Shape&#10;&#10;Description automatically generated">
            <a:extLst>
              <a:ext uri="{FF2B5EF4-FFF2-40B4-BE49-F238E27FC236}">
                <a16:creationId xmlns:a16="http://schemas.microsoft.com/office/drawing/2014/main" id="{A7598102-64DA-B94D-CD09-9248D9D1B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282" y="4552035"/>
            <a:ext cx="528271" cy="536930"/>
          </a:xfrm>
          <a:prstGeom prst="rect">
            <a:avLst/>
          </a:prstGeom>
        </p:spPr>
      </p:pic>
      <p:pic>
        <p:nvPicPr>
          <p:cNvPr id="24" name="Picture 7" descr="Shape&#10;&#10;Description automatically generated">
            <a:extLst>
              <a:ext uri="{FF2B5EF4-FFF2-40B4-BE49-F238E27FC236}">
                <a16:creationId xmlns:a16="http://schemas.microsoft.com/office/drawing/2014/main" id="{FF024E96-0F21-1793-1C71-22732D7E6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918" y="4552034"/>
            <a:ext cx="528271" cy="536930"/>
          </a:xfrm>
          <a:prstGeom prst="rect">
            <a:avLst/>
          </a:prstGeom>
        </p:spPr>
      </p:pic>
      <p:pic>
        <p:nvPicPr>
          <p:cNvPr id="27" name="Picture 7" descr="Shape&#10;&#10;Description automatically generated">
            <a:extLst>
              <a:ext uri="{FF2B5EF4-FFF2-40B4-BE49-F238E27FC236}">
                <a16:creationId xmlns:a16="http://schemas.microsoft.com/office/drawing/2014/main" id="{CDB07DFF-780D-3729-0461-E8FF6B949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6532" y="4621308"/>
            <a:ext cx="528271" cy="536930"/>
          </a:xfrm>
          <a:prstGeom prst="rect">
            <a:avLst/>
          </a:prstGeom>
        </p:spPr>
      </p:pic>
      <p:pic>
        <p:nvPicPr>
          <p:cNvPr id="28" name="Picture 7" descr="Shape&#10;&#10;Description automatically generated">
            <a:extLst>
              <a:ext uri="{FF2B5EF4-FFF2-40B4-BE49-F238E27FC236}">
                <a16:creationId xmlns:a16="http://schemas.microsoft.com/office/drawing/2014/main" id="{9C556105-37E3-081F-13F1-C2AE405D9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577" y="2595080"/>
            <a:ext cx="528271" cy="53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165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D724965-290C-AF43-89E9-7E53DB490ECF}"/>
              </a:ext>
            </a:extLst>
          </p:cNvPr>
          <p:cNvSpPr/>
          <p:nvPr/>
        </p:nvSpPr>
        <p:spPr>
          <a:xfrm>
            <a:off x="0" y="0"/>
            <a:ext cx="12192000" cy="1327355"/>
          </a:xfrm>
          <a:prstGeom prst="rect">
            <a:avLst/>
          </a:prstGeom>
          <a:solidFill>
            <a:srgbClr val="A3A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F58E5-6C40-1940-98BB-CEEBCE69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12" y="16333"/>
            <a:ext cx="10515600" cy="1325563"/>
          </a:xfrm>
        </p:spPr>
        <p:txBody>
          <a:bodyPr/>
          <a:lstStyle/>
          <a:p>
            <a:r>
              <a:rPr lang="es-ES">
                <a:ea typeface="+mj-lt"/>
                <a:cs typeface="+mj-lt"/>
              </a:rPr>
              <a:t>3 – WHAT IS OUR SOLUTION?</a:t>
            </a:r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9F71CBD-322E-4D45-AFC7-98C5DFC7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766035" cy="365125"/>
          </a:xfrm>
        </p:spPr>
        <p:txBody>
          <a:bodyPr/>
          <a:lstStyle/>
          <a:p>
            <a:r>
              <a:rPr lang="es-ES" sz="1400" b="1">
                <a:solidFill>
                  <a:srgbClr val="000000"/>
                </a:solidFill>
              </a:rPr>
              <a:t>2022 ITU AI/ML IN 5G CHALLENGE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386B44-AEF5-F540-B25F-FE1AB993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15</a:t>
            </a:fld>
            <a:endParaRPr lang="es-ES"/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E4D502CB-0167-13F1-E874-C988654DBD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3541295" cy="354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JP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37F25838-89AE-CA19-6999-C408F08E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511" y="147854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PYTHON CLASSES FOR DEFINING MODULES AND CONTROLLERS</a:t>
            </a:r>
          </a:p>
          <a:p>
            <a:pPr marL="457200" lvl="1" indent="0">
              <a:buNone/>
            </a:pPr>
            <a:endParaRPr lang="en-US">
              <a:cs typeface="Calibri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43302AA9-51AF-7CD2-D42E-9A3B5E97652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126331" y="3772569"/>
            <a:ext cx="14641292" cy="56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JP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1E01BE2-9B4D-81AC-277C-8135BB189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0186" y="2165845"/>
            <a:ext cx="3136900" cy="762000"/>
          </a:xfrm>
          <a:prstGeom prst="rect">
            <a:avLst/>
          </a:prstGeom>
        </p:spPr>
      </p:pic>
      <p:pic>
        <p:nvPicPr>
          <p:cNvPr id="12292" name="Picture 4" descr="プログラミング言語 Pythonの紹介 - python.jp">
            <a:extLst>
              <a:ext uri="{FF2B5EF4-FFF2-40B4-BE49-F238E27FC236}">
                <a16:creationId xmlns:a16="http://schemas.microsoft.com/office/drawing/2014/main" id="{3EE76FA5-9AFC-2FDA-8D5B-BC5B94823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26" y="1946615"/>
            <a:ext cx="4303294" cy="182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85F6787-F341-154B-0318-A075163E6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660" y="3360128"/>
            <a:ext cx="7756540" cy="22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00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D724965-290C-AF43-89E9-7E53DB490ECF}"/>
              </a:ext>
            </a:extLst>
          </p:cNvPr>
          <p:cNvSpPr/>
          <p:nvPr/>
        </p:nvSpPr>
        <p:spPr>
          <a:xfrm>
            <a:off x="0" y="0"/>
            <a:ext cx="12192000" cy="1327355"/>
          </a:xfrm>
          <a:prstGeom prst="rect">
            <a:avLst/>
          </a:prstGeom>
          <a:solidFill>
            <a:srgbClr val="A3A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F58E5-6C40-1940-98BB-CEEBCE69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12" y="16333"/>
            <a:ext cx="10515600" cy="1325563"/>
          </a:xfrm>
        </p:spPr>
        <p:txBody>
          <a:bodyPr/>
          <a:lstStyle/>
          <a:p>
            <a:r>
              <a:rPr lang="es-ES">
                <a:ea typeface="+mj-lt"/>
                <a:cs typeface="+mj-lt"/>
              </a:rPr>
              <a:t>3 – WHAT IS OUR SOLUTION?</a:t>
            </a:r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9F71CBD-322E-4D45-AFC7-98C5DFC7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766035" cy="365125"/>
          </a:xfrm>
        </p:spPr>
        <p:txBody>
          <a:bodyPr/>
          <a:lstStyle/>
          <a:p>
            <a:r>
              <a:rPr lang="es-ES" sz="1400" b="1">
                <a:solidFill>
                  <a:srgbClr val="000000"/>
                </a:solidFill>
              </a:rPr>
              <a:t>2022 ITU AI/ML IN 5G CHALLENGE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386B44-AEF5-F540-B25F-FE1AB993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16</a:t>
            </a:fld>
            <a:endParaRPr lang="es-ES"/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E4D502CB-0167-13F1-E874-C988654DBD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3541295" cy="354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JP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37F25838-89AE-CA19-6999-C408F08E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511" y="147854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PYTHON CLASSES FOR DEFINING MODULES AND CONTROLLERS</a:t>
            </a:r>
          </a:p>
          <a:p>
            <a:pPr marL="457200" lvl="1" indent="0">
              <a:buNone/>
            </a:pPr>
            <a:endParaRPr lang="en-US">
              <a:cs typeface="Calibri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43302AA9-51AF-7CD2-D42E-9A3B5E97652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126331" y="3772569"/>
            <a:ext cx="14641292" cy="56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JP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1E01BE2-9B4D-81AC-277C-8135BB189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0186" y="2165845"/>
            <a:ext cx="3136900" cy="762000"/>
          </a:xfrm>
          <a:prstGeom prst="rect">
            <a:avLst/>
          </a:prstGeom>
        </p:spPr>
      </p:pic>
      <p:pic>
        <p:nvPicPr>
          <p:cNvPr id="12292" name="Picture 4" descr="プログラミング言語 Pythonの紹介 - python.jp">
            <a:extLst>
              <a:ext uri="{FF2B5EF4-FFF2-40B4-BE49-F238E27FC236}">
                <a16:creationId xmlns:a16="http://schemas.microsoft.com/office/drawing/2014/main" id="{3EE76FA5-9AFC-2FDA-8D5B-BC5B94823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26" y="1946615"/>
            <a:ext cx="4303294" cy="182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13C5FD90-068F-2B96-18A6-1A6A59D67F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11" y="3067050"/>
            <a:ext cx="10456433" cy="296232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F69DBFB-3430-634B-8E17-CD216A057CDF}"/>
              </a:ext>
            </a:extLst>
          </p:cNvPr>
          <p:cNvSpPr/>
          <p:nvPr/>
        </p:nvSpPr>
        <p:spPr>
          <a:xfrm>
            <a:off x="7649883" y="4586235"/>
            <a:ext cx="507715" cy="412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FD5660F4-B59F-E41C-AF2F-DE4F12185AA9}"/>
              </a:ext>
            </a:extLst>
          </p:cNvPr>
          <p:cNvSpPr txBox="1">
            <a:spLocks/>
          </p:cNvSpPr>
          <p:nvPr/>
        </p:nvSpPr>
        <p:spPr>
          <a:xfrm>
            <a:off x="3368250" y="3826773"/>
            <a:ext cx="3383965" cy="2996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JP" sz="1600">
                <a:solidFill>
                  <a:srgbClr val="0070C0"/>
                </a:solidFill>
              </a:rPr>
              <a:t>TYPE OF MODULE</a:t>
            </a:r>
            <a:endParaRPr lang="en-US">
              <a:solidFill>
                <a:srgbClr val="0070C0"/>
              </a:solidFill>
            </a:endParaRP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905379D5-369F-A628-E774-4CBE4BBEE296}"/>
              </a:ext>
            </a:extLst>
          </p:cNvPr>
          <p:cNvSpPr txBox="1">
            <a:spLocks/>
          </p:cNvSpPr>
          <p:nvPr/>
        </p:nvSpPr>
        <p:spPr>
          <a:xfrm>
            <a:off x="7063063" y="5049517"/>
            <a:ext cx="3383965" cy="2996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JP" sz="1600">
                <a:solidFill>
                  <a:srgbClr val="FF0000"/>
                </a:solidFill>
              </a:rPr>
              <a:t>TUNED PARAMETER</a:t>
            </a:r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E7E7455-BFB3-23D5-687B-1AF577A8872C}"/>
              </a:ext>
            </a:extLst>
          </p:cNvPr>
          <p:cNvCxnSpPr>
            <a:cxnSpLocks/>
          </p:cNvCxnSpPr>
          <p:nvPr/>
        </p:nvCxnSpPr>
        <p:spPr>
          <a:xfrm flipV="1">
            <a:off x="4307774" y="4078959"/>
            <a:ext cx="40" cy="65590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271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D724965-290C-AF43-89E9-7E53DB490ECF}"/>
              </a:ext>
            </a:extLst>
          </p:cNvPr>
          <p:cNvSpPr/>
          <p:nvPr/>
        </p:nvSpPr>
        <p:spPr>
          <a:xfrm>
            <a:off x="0" y="0"/>
            <a:ext cx="12192000" cy="1327355"/>
          </a:xfrm>
          <a:prstGeom prst="rect">
            <a:avLst/>
          </a:prstGeom>
          <a:solidFill>
            <a:srgbClr val="A3A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F58E5-6C40-1940-98BB-CEEBCE69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12" y="16333"/>
            <a:ext cx="10515600" cy="1325563"/>
          </a:xfrm>
        </p:spPr>
        <p:txBody>
          <a:bodyPr/>
          <a:lstStyle/>
          <a:p>
            <a:r>
              <a:rPr lang="es-ES"/>
              <a:t>3 – WHAT IS OUR SOLUTION?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9F71CBD-322E-4D45-AFC7-98C5DFC7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766035" cy="365125"/>
          </a:xfrm>
        </p:spPr>
        <p:txBody>
          <a:bodyPr/>
          <a:lstStyle/>
          <a:p>
            <a:r>
              <a:rPr lang="es-ES" sz="1400" b="1">
                <a:solidFill>
                  <a:srgbClr val="000000"/>
                </a:solidFill>
              </a:rPr>
              <a:t>2022 ITU AI/ML IN 5G CHALLENGE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386B44-AEF5-F540-B25F-FE1AB993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17</a:t>
            </a:fld>
            <a:endParaRPr lang="es-ES"/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E4D502CB-0167-13F1-E874-C988654DBD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3541295" cy="354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JP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37F25838-89AE-CA19-6999-C408F08E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340" y="1358229"/>
            <a:ext cx="10515600" cy="4351338"/>
          </a:xfrm>
        </p:spPr>
        <p:txBody>
          <a:bodyPr/>
          <a:lstStyle/>
          <a:p>
            <a:r>
              <a:rPr lang="en-US"/>
              <a:t>TESTING AND EVOLUTION</a:t>
            </a:r>
            <a:endParaRPr lang="en-JP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15AC7B4-E8EB-5FC6-1309-89706B345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87" y="1974138"/>
            <a:ext cx="9579952" cy="431341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AFA090E-EF3F-3A01-E2F2-2E4C6DFA5F64}"/>
              </a:ext>
            </a:extLst>
          </p:cNvPr>
          <p:cNvSpPr/>
          <p:nvPr/>
        </p:nvSpPr>
        <p:spPr>
          <a:xfrm>
            <a:off x="4834024" y="3906396"/>
            <a:ext cx="752782" cy="802729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rgbClr val="00B0F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0B13E6D-54D2-26DF-DA44-4D250883C334}"/>
              </a:ext>
            </a:extLst>
          </p:cNvPr>
          <p:cNvCxnSpPr>
            <a:cxnSpLocks/>
          </p:cNvCxnSpPr>
          <p:nvPr/>
        </p:nvCxnSpPr>
        <p:spPr>
          <a:xfrm flipV="1">
            <a:off x="3873611" y="3937192"/>
            <a:ext cx="850646" cy="2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47BB81D9-157C-62BF-D4A7-2F591D414706}"/>
              </a:ext>
            </a:extLst>
          </p:cNvPr>
          <p:cNvSpPr txBox="1">
            <a:spLocks/>
          </p:cNvSpPr>
          <p:nvPr/>
        </p:nvSpPr>
        <p:spPr>
          <a:xfrm>
            <a:off x="1527489" y="2211193"/>
            <a:ext cx="2840312" cy="8847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JP" sz="1600">
                <a:solidFill>
                  <a:srgbClr val="FFC000"/>
                </a:solidFill>
              </a:rPr>
              <a:t>Communication between nodes</a:t>
            </a:r>
            <a:endParaRPr lang="en-US" sz="1600">
              <a:solidFill>
                <a:srgbClr val="FFC000"/>
              </a:solidFill>
              <a:cs typeface="Calibri"/>
            </a:endParaRPr>
          </a:p>
          <a:p>
            <a:pPr marL="0" indent="0">
              <a:buNone/>
            </a:pPr>
            <a:r>
              <a:rPr lang="en-US" sz="1600">
                <a:solidFill>
                  <a:srgbClr val="FFC000"/>
                </a:solidFill>
                <a:cs typeface="Calibri"/>
              </a:rPr>
              <a:t>JSON files via HTTP</a:t>
            </a: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560A7E3F-B8CA-3977-4F41-F96C2B5C2FD4}"/>
              </a:ext>
            </a:extLst>
          </p:cNvPr>
          <p:cNvSpPr txBox="1">
            <a:spLocks/>
          </p:cNvSpPr>
          <p:nvPr/>
        </p:nvSpPr>
        <p:spPr>
          <a:xfrm>
            <a:off x="3527738" y="3596400"/>
            <a:ext cx="690384" cy="2996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JP" sz="1600">
                <a:solidFill>
                  <a:srgbClr val="FFC000"/>
                </a:solidFill>
              </a:rPr>
              <a:t>JSON</a:t>
            </a:r>
            <a:endParaRPr lang="en-US"/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7BB05EA-EB1B-C277-1AB1-6F2D65335E1A}"/>
              </a:ext>
            </a:extLst>
          </p:cNvPr>
          <p:cNvSpPr txBox="1">
            <a:spLocks/>
          </p:cNvSpPr>
          <p:nvPr/>
        </p:nvSpPr>
        <p:spPr>
          <a:xfrm>
            <a:off x="5459954" y="3755604"/>
            <a:ext cx="2840312" cy="8847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JP" sz="1600">
                <a:solidFill>
                  <a:srgbClr val="0070C0"/>
                </a:solidFill>
              </a:rPr>
              <a:t>JAVASCRIPT</a:t>
            </a:r>
            <a:endParaRPr lang="en-US">
              <a:solidFill>
                <a:srgbClr val="0070C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2F2D50F-94D4-89E9-F713-7641A4A3E12A}"/>
              </a:ext>
            </a:extLst>
          </p:cNvPr>
          <p:cNvSpPr/>
          <p:nvPr/>
        </p:nvSpPr>
        <p:spPr>
          <a:xfrm>
            <a:off x="2990255" y="3906395"/>
            <a:ext cx="752782" cy="8027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rgbClr val="00B0F0"/>
              </a:solidFill>
            </a:endParaRPr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0231B045-826B-F64E-513E-581841F95C44}"/>
              </a:ext>
            </a:extLst>
          </p:cNvPr>
          <p:cNvSpPr txBox="1">
            <a:spLocks/>
          </p:cNvSpPr>
          <p:nvPr/>
        </p:nvSpPr>
        <p:spPr>
          <a:xfrm>
            <a:off x="3417521" y="4641429"/>
            <a:ext cx="2840312" cy="8847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JP" sz="1600">
                <a:solidFill>
                  <a:srgbClr val="FF0000"/>
                </a:solidFill>
              </a:rPr>
              <a:t>PYTHON</a:t>
            </a:r>
            <a:endParaRPr lang="en-US" sz="1600">
              <a:solidFill>
                <a:srgbClr val="FF0000"/>
              </a:solidFill>
              <a:cs typeface="Calibri"/>
            </a:endParaRPr>
          </a:p>
          <a:p>
            <a:pPr marL="0" indent="0">
              <a:buNone/>
            </a:pPr>
            <a:r>
              <a:rPr lang="en-US" sz="1600">
                <a:solidFill>
                  <a:srgbClr val="FF0000"/>
                </a:solidFill>
                <a:cs typeface="Calibri"/>
              </a:rPr>
              <a:t>FLASK &amp; GUNICORN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FD3DA09-50E2-DDF8-F83D-B310057E7DDB}"/>
              </a:ext>
            </a:extLst>
          </p:cNvPr>
          <p:cNvSpPr/>
          <p:nvPr/>
        </p:nvSpPr>
        <p:spPr>
          <a:xfrm>
            <a:off x="4834023" y="2015001"/>
            <a:ext cx="752782" cy="8027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rgbClr val="00B0F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2BE5D20-1F22-385B-E981-2FA93F57F152}"/>
              </a:ext>
            </a:extLst>
          </p:cNvPr>
          <p:cNvSpPr/>
          <p:nvPr/>
        </p:nvSpPr>
        <p:spPr>
          <a:xfrm>
            <a:off x="6813862" y="3974430"/>
            <a:ext cx="752782" cy="8027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rgbClr val="00B0F0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1906321-A906-F886-7239-AAB0FB287099}"/>
              </a:ext>
            </a:extLst>
          </p:cNvPr>
          <p:cNvSpPr/>
          <p:nvPr/>
        </p:nvSpPr>
        <p:spPr>
          <a:xfrm>
            <a:off x="8507952" y="3954019"/>
            <a:ext cx="752782" cy="8027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rgbClr val="00B0F0"/>
              </a:solidFill>
            </a:endParaRPr>
          </a:p>
        </p:txBody>
      </p:sp>
      <p:pic>
        <p:nvPicPr>
          <p:cNvPr id="7" name="Picture 8" descr="Text&#10;&#10;Description automatically generated">
            <a:extLst>
              <a:ext uri="{FF2B5EF4-FFF2-40B4-BE49-F238E27FC236}">
                <a16:creationId xmlns:a16="http://schemas.microsoft.com/office/drawing/2014/main" id="{768178EA-F404-D6CE-4190-63EFDA077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50" y="3467100"/>
            <a:ext cx="400050" cy="390525"/>
          </a:xfrm>
          <a:prstGeom prst="rect">
            <a:avLst/>
          </a:prstGeom>
        </p:spPr>
      </p:pic>
      <p:pic>
        <p:nvPicPr>
          <p:cNvPr id="14" name="Picture 15" descr="Logo, icon&#10;&#10;Description automatically generated">
            <a:extLst>
              <a:ext uri="{FF2B5EF4-FFF2-40B4-BE49-F238E27FC236}">
                <a16:creationId xmlns:a16="http://schemas.microsoft.com/office/drawing/2014/main" id="{EE904204-27CA-92F5-D661-7D62F98AE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5" y="3496113"/>
            <a:ext cx="1057275" cy="599199"/>
          </a:xfrm>
          <a:prstGeom prst="rect">
            <a:avLst/>
          </a:prstGeom>
        </p:spPr>
      </p:pic>
      <p:pic>
        <p:nvPicPr>
          <p:cNvPr id="16" name="Picture 20">
            <a:extLst>
              <a:ext uri="{FF2B5EF4-FFF2-40B4-BE49-F238E27FC236}">
                <a16:creationId xmlns:a16="http://schemas.microsoft.com/office/drawing/2014/main" id="{CD6B7FA2-AF42-2F98-A35F-926F851F8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5330190"/>
            <a:ext cx="2286000" cy="883920"/>
          </a:xfrm>
          <a:prstGeom prst="rect">
            <a:avLst/>
          </a:prstGeom>
        </p:spPr>
      </p:pic>
      <p:pic>
        <p:nvPicPr>
          <p:cNvPr id="28" name="Picture 28" descr="Logo&#10;&#10;Description automatically generated">
            <a:extLst>
              <a:ext uri="{FF2B5EF4-FFF2-40B4-BE49-F238E27FC236}">
                <a16:creationId xmlns:a16="http://schemas.microsoft.com/office/drawing/2014/main" id="{1A273195-AC27-833D-846B-835715A355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7650" y="2160177"/>
            <a:ext cx="1609725" cy="137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67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D724965-290C-AF43-89E9-7E53DB490ECF}"/>
              </a:ext>
            </a:extLst>
          </p:cNvPr>
          <p:cNvSpPr/>
          <p:nvPr/>
        </p:nvSpPr>
        <p:spPr>
          <a:xfrm>
            <a:off x="0" y="0"/>
            <a:ext cx="12192000" cy="1327355"/>
          </a:xfrm>
          <a:prstGeom prst="rect">
            <a:avLst/>
          </a:prstGeom>
          <a:solidFill>
            <a:srgbClr val="A3A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F58E5-6C40-1940-98BB-CEEBCE69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12" y="16333"/>
            <a:ext cx="10515600" cy="1325563"/>
          </a:xfrm>
        </p:spPr>
        <p:txBody>
          <a:bodyPr/>
          <a:lstStyle/>
          <a:p>
            <a:r>
              <a:rPr lang="es-ES"/>
              <a:t>3 – WHAT IS OUR SOLUTION?</a:t>
            </a:r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9F71CBD-322E-4D45-AFC7-98C5DFC7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766035" cy="365125"/>
          </a:xfrm>
        </p:spPr>
        <p:txBody>
          <a:bodyPr/>
          <a:lstStyle/>
          <a:p>
            <a:r>
              <a:rPr lang="es-ES" sz="1400" b="1">
                <a:solidFill>
                  <a:srgbClr val="000000"/>
                </a:solidFill>
              </a:rPr>
              <a:t>2022 ITU AI/ML IN 5G CHALLENGE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386B44-AEF5-F540-B25F-FE1AB993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18</a:t>
            </a:fld>
            <a:endParaRPr lang="es-ES"/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E4D502CB-0167-13F1-E874-C988654DBD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3541295" cy="354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JP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37F25838-89AE-CA19-6999-C408F08E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06" y="1493575"/>
            <a:ext cx="10515600" cy="4351338"/>
          </a:xfrm>
        </p:spPr>
        <p:txBody>
          <a:bodyPr/>
          <a:lstStyle/>
          <a:p>
            <a:r>
              <a:rPr lang="en-US"/>
              <a:t>JSON REPRESENTATIONS IN THE MARKETPLACE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43302AA9-51AF-7CD2-D42E-9A3B5E97652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126331" y="3772569"/>
            <a:ext cx="14641292" cy="56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JP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79FBE1-C55B-12E6-A88F-71B410C33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06" y="2116218"/>
            <a:ext cx="3636562" cy="28335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C9FBBC-9DD3-901B-214D-064EF9B1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158" y="2116218"/>
            <a:ext cx="3880420" cy="28658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582042-9B12-BA2B-2453-3C7F1B8FEC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969" y="2406125"/>
            <a:ext cx="4152900" cy="2286000"/>
          </a:xfrm>
          <a:prstGeom prst="rect">
            <a:avLst/>
          </a:prstGeom>
        </p:spPr>
      </p:pic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D6329592-C7A1-ACAE-B97C-EE118C565FD3}"/>
              </a:ext>
            </a:extLst>
          </p:cNvPr>
          <p:cNvSpPr txBox="1">
            <a:spLocks/>
          </p:cNvSpPr>
          <p:nvPr/>
        </p:nvSpPr>
        <p:spPr>
          <a:xfrm>
            <a:off x="772213" y="5281512"/>
            <a:ext cx="2091304" cy="623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>
                <a:solidFill>
                  <a:srgbClr val="00B0F0"/>
                </a:solidFill>
              </a:rPr>
              <a:t>Controller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71A52B53-67B9-FCFE-E2A1-394114D6C028}"/>
              </a:ext>
            </a:extLst>
          </p:cNvPr>
          <p:cNvSpPr txBox="1">
            <a:spLocks/>
          </p:cNvSpPr>
          <p:nvPr/>
        </p:nvSpPr>
        <p:spPr>
          <a:xfrm>
            <a:off x="4475144" y="5260926"/>
            <a:ext cx="3109735" cy="623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>
                <a:solidFill>
                  <a:srgbClr val="00B0F0"/>
                </a:solidFill>
              </a:rPr>
              <a:t>Experiment Report</a:t>
            </a:r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D4F3C096-C5B9-7EC1-836B-ACE2EE4C3230}"/>
              </a:ext>
            </a:extLst>
          </p:cNvPr>
          <p:cNvSpPr txBox="1">
            <a:spLocks/>
          </p:cNvSpPr>
          <p:nvPr/>
        </p:nvSpPr>
        <p:spPr>
          <a:xfrm>
            <a:off x="8311580" y="5260754"/>
            <a:ext cx="3880420" cy="623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>
                <a:solidFill>
                  <a:srgbClr val="00B0F0"/>
                </a:solidFill>
              </a:rPr>
              <a:t>Protected Controller</a:t>
            </a:r>
          </a:p>
        </p:txBody>
      </p:sp>
    </p:spTree>
    <p:extLst>
      <p:ext uri="{BB962C8B-B14F-4D97-AF65-F5344CB8AC3E}">
        <p14:creationId xmlns:p14="http://schemas.microsoft.com/office/powerpoint/2010/main" val="1159281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D724965-290C-AF43-89E9-7E53DB490ECF}"/>
              </a:ext>
            </a:extLst>
          </p:cNvPr>
          <p:cNvSpPr/>
          <p:nvPr/>
        </p:nvSpPr>
        <p:spPr>
          <a:xfrm>
            <a:off x="0" y="0"/>
            <a:ext cx="12192000" cy="1327355"/>
          </a:xfrm>
          <a:prstGeom prst="rect">
            <a:avLst/>
          </a:prstGeom>
          <a:solidFill>
            <a:srgbClr val="A3A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F58E5-6C40-1940-98BB-CEEBCE69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12" y="16333"/>
            <a:ext cx="10515600" cy="1325563"/>
          </a:xfrm>
        </p:spPr>
        <p:txBody>
          <a:bodyPr/>
          <a:lstStyle/>
          <a:p>
            <a:r>
              <a:rPr lang="es-ES"/>
              <a:t>3 –</a:t>
            </a:r>
            <a:r>
              <a:rPr lang="es-ES">
                <a:ea typeface="+mj-lt"/>
                <a:cs typeface="+mj-lt"/>
              </a:rPr>
              <a:t> WHAT IS OUR SOLUTION?</a:t>
            </a:r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9F71CBD-322E-4D45-AFC7-98C5DFC7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766035" cy="365125"/>
          </a:xfrm>
        </p:spPr>
        <p:txBody>
          <a:bodyPr/>
          <a:lstStyle/>
          <a:p>
            <a:r>
              <a:rPr lang="es-ES" sz="1400" b="1">
                <a:solidFill>
                  <a:srgbClr val="000000"/>
                </a:solidFill>
              </a:rPr>
              <a:t>2022 ITU AI/ML IN 5G CHALLENGE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386B44-AEF5-F540-B25F-FE1AB993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19</a:t>
            </a:fld>
            <a:endParaRPr lang="es-E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43302AA9-51AF-7CD2-D42E-9A3B5E97652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126331" y="3772569"/>
            <a:ext cx="14641292" cy="56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JP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6C4DDF2A-78C1-235C-35E3-58EFF2BC9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233" y="1324212"/>
            <a:ext cx="10515600" cy="5345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AUTOMATIC CONTROLLER DEPLOYMENT </a:t>
            </a:r>
            <a:endParaRPr lang="en-JP"/>
          </a:p>
        </p:txBody>
      </p:sp>
      <p:pic>
        <p:nvPicPr>
          <p:cNvPr id="18" name="Picture 18">
            <a:extLst>
              <a:ext uri="{FF2B5EF4-FFF2-40B4-BE49-F238E27FC236}">
                <a16:creationId xmlns:a16="http://schemas.microsoft.com/office/drawing/2014/main" id="{1AC2DDE3-1D44-F4D7-606B-7C1880DEE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71" y="4172000"/>
            <a:ext cx="7301592" cy="2140048"/>
          </a:xfrm>
          <a:prstGeom prst="rect">
            <a:avLst/>
          </a:prstGeom>
        </p:spPr>
      </p:pic>
      <p:pic>
        <p:nvPicPr>
          <p:cNvPr id="23" name="Picture 2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1826D33-273E-4088-E6CD-D191948BC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420" y="1788778"/>
            <a:ext cx="6032046" cy="2382530"/>
          </a:xfrm>
          <a:prstGeom prst="rect">
            <a:avLst/>
          </a:prstGeom>
        </p:spPr>
      </p:pic>
      <p:pic>
        <p:nvPicPr>
          <p:cNvPr id="3" name="Picture 6" descr="Icon&#10;&#10;Description automatically generated">
            <a:extLst>
              <a:ext uri="{FF2B5EF4-FFF2-40B4-BE49-F238E27FC236}">
                <a16:creationId xmlns:a16="http://schemas.microsoft.com/office/drawing/2014/main" id="{6DDFC090-2271-3074-529E-346D980AA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5420" y="4174940"/>
            <a:ext cx="2466975" cy="1857375"/>
          </a:xfrm>
          <a:prstGeom prst="rect">
            <a:avLst/>
          </a:prstGeom>
        </p:spPr>
      </p:pic>
      <p:pic>
        <p:nvPicPr>
          <p:cNvPr id="7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DA4A703A-F274-FEE8-2A09-E6D78EF606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4144" y="1929403"/>
            <a:ext cx="2743200" cy="7663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1DEBC6-18B6-96D9-8425-17B3FB3C4542}"/>
              </a:ext>
            </a:extLst>
          </p:cNvPr>
          <p:cNvSpPr txBox="1"/>
          <p:nvPr/>
        </p:nvSpPr>
        <p:spPr>
          <a:xfrm>
            <a:off x="8162260" y="3129517"/>
            <a:ext cx="357608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/>
              <a:t>Topology and Orchestration Specification for Cloud Applications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743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D724965-290C-AF43-89E9-7E53DB490ECF}"/>
              </a:ext>
            </a:extLst>
          </p:cNvPr>
          <p:cNvSpPr/>
          <p:nvPr/>
        </p:nvSpPr>
        <p:spPr>
          <a:xfrm>
            <a:off x="0" y="0"/>
            <a:ext cx="12192000" cy="1327355"/>
          </a:xfrm>
          <a:prstGeom prst="rect">
            <a:avLst/>
          </a:prstGeom>
          <a:solidFill>
            <a:srgbClr val="A3A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F58E5-6C40-1940-98BB-CEEBCE695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DIGITAL TWINS TEAM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9F71CBD-322E-4D45-AFC7-98C5DFC7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5180814" cy="365125"/>
          </a:xfrm>
        </p:spPr>
        <p:txBody>
          <a:bodyPr/>
          <a:lstStyle/>
          <a:p>
            <a:r>
              <a:rPr lang="es-ES" sz="1400" b="1">
                <a:solidFill>
                  <a:srgbClr val="000000"/>
                </a:solidFill>
              </a:rPr>
              <a:t>2022 ITU AI/ML IN 5G CHALLENGE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386B44-AEF5-F540-B25F-FE1AB993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2</a:t>
            </a:fld>
            <a:endParaRPr lang="es-E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590024-E39F-FC13-8707-D6AF5561FBA4}"/>
              </a:ext>
            </a:extLst>
          </p:cNvPr>
          <p:cNvSpPr txBox="1"/>
          <p:nvPr/>
        </p:nvSpPr>
        <p:spPr>
          <a:xfrm>
            <a:off x="8158248" y="143198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latin typeface="Calibri Light"/>
              </a:rPr>
              <a:t>ÁLVARO PENDÁS RECONDO</a:t>
            </a:r>
            <a:r>
              <a:rPr lang="en-US">
                <a:latin typeface="Calibri Light"/>
                <a:cs typeface="Calibri Light"/>
              </a:rPr>
              <a:t>​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1AB897-31CE-5FCE-6067-BFB2E455D52F}"/>
              </a:ext>
            </a:extLst>
          </p:cNvPr>
          <p:cNvSpPr txBox="1"/>
          <p:nvPr/>
        </p:nvSpPr>
        <p:spPr>
          <a:xfrm>
            <a:off x="1396793" y="1462343"/>
            <a:ext cx="36489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latin typeface="Calibri Light"/>
              </a:rPr>
              <a:t>JAIME FÚSTER DE LA FUENTE</a:t>
            </a:r>
            <a:endParaRPr lang="en-US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84E80C7C-721F-70CD-7A5C-9B56C400E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428" y="1856068"/>
            <a:ext cx="3663350" cy="4136897"/>
          </a:xfrm>
          <a:prstGeom prst="rect">
            <a:avLst/>
          </a:prstGeom>
        </p:spPr>
      </p:pic>
      <p:pic>
        <p:nvPicPr>
          <p:cNvPr id="3" name="Picture 6" descr="A picture containing person, sky, outdoor, people&#10;&#10;Description automatically generated">
            <a:extLst>
              <a:ext uri="{FF2B5EF4-FFF2-40B4-BE49-F238E27FC236}">
                <a16:creationId xmlns:a16="http://schemas.microsoft.com/office/drawing/2014/main" id="{51AA6C05-0E29-FFFD-0D6A-7376850441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05" t="3304" r="15481" b="24372"/>
          <a:stretch/>
        </p:blipFill>
        <p:spPr>
          <a:xfrm>
            <a:off x="1106986" y="1851186"/>
            <a:ext cx="3471523" cy="4138025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9C659FF-84E1-0D9A-E00C-81EE2C133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957" y="1555942"/>
            <a:ext cx="2796363" cy="1468974"/>
          </a:xfrm>
          <a:prstGeom prst="rect">
            <a:avLst/>
          </a:prstGeom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E7398B17-48FB-51BA-C06A-35427C9ED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9309" y="4658928"/>
            <a:ext cx="2743200" cy="1045029"/>
          </a:xfrm>
          <a:prstGeom prst="rect">
            <a:avLst/>
          </a:prstGeom>
        </p:spPr>
      </p:pic>
      <p:pic>
        <p:nvPicPr>
          <p:cNvPr id="13" name="Picture 13" descr="Logo&#10;&#10;Description automatically generated">
            <a:extLst>
              <a:ext uri="{FF2B5EF4-FFF2-40B4-BE49-F238E27FC236}">
                <a16:creationId xmlns:a16="http://schemas.microsoft.com/office/drawing/2014/main" id="{606FF399-D595-8F36-16B9-E41478309A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5024" y="3076459"/>
            <a:ext cx="1205024" cy="153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959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D724965-290C-AF43-89E9-7E53DB490ECF}"/>
              </a:ext>
            </a:extLst>
          </p:cNvPr>
          <p:cNvSpPr/>
          <p:nvPr/>
        </p:nvSpPr>
        <p:spPr>
          <a:xfrm>
            <a:off x="0" y="0"/>
            <a:ext cx="12192000" cy="1327355"/>
          </a:xfrm>
          <a:prstGeom prst="rect">
            <a:avLst/>
          </a:prstGeom>
          <a:solidFill>
            <a:srgbClr val="A3A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F58E5-6C40-1940-98BB-CEEBCE69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037" y="323924"/>
            <a:ext cx="10515600" cy="1325563"/>
          </a:xfrm>
        </p:spPr>
        <p:txBody>
          <a:bodyPr/>
          <a:lstStyle/>
          <a:p>
            <a:r>
              <a:rPr lang="es-ES">
                <a:ea typeface="+mj-lt"/>
                <a:cs typeface="+mj-lt"/>
              </a:rPr>
              <a:t>4 – DOES IT WORK?</a:t>
            </a:r>
          </a:p>
          <a:p>
            <a:endParaRPr lang="es-ES">
              <a:cs typeface="Calibri Light"/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9F71CBD-322E-4D45-AFC7-98C5DFC7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5180814" cy="365125"/>
          </a:xfrm>
        </p:spPr>
        <p:txBody>
          <a:bodyPr/>
          <a:lstStyle/>
          <a:p>
            <a:r>
              <a:rPr lang="es-ES" sz="1400" b="1">
                <a:solidFill>
                  <a:srgbClr val="000000"/>
                </a:solidFill>
              </a:rPr>
              <a:t>2022 ITU AI/ML IN 5G CHALLENGE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386B44-AEF5-F540-B25F-FE1AB993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20</a:t>
            </a:fld>
            <a:endParaRPr lang="es-ES"/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C6EF29D5-E437-9206-3E36-04DA9835A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85" y="4212570"/>
            <a:ext cx="2699319" cy="1235235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B14E1E05-EDFE-3D65-42D9-880671F2E698}"/>
              </a:ext>
            </a:extLst>
          </p:cNvPr>
          <p:cNvSpPr/>
          <p:nvPr/>
        </p:nvSpPr>
        <p:spPr>
          <a:xfrm>
            <a:off x="4851148" y="4043881"/>
            <a:ext cx="1629623" cy="1569267"/>
          </a:xfrm>
          <a:prstGeom prst="ellipse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A picture containing text, sign, vector graphics&#10;&#10;Description automatically generated">
            <a:extLst>
              <a:ext uri="{FF2B5EF4-FFF2-40B4-BE49-F238E27FC236}">
                <a16:creationId xmlns:a16="http://schemas.microsoft.com/office/drawing/2014/main" id="{9EA28D32-49F7-AA7F-9FBC-BC5023862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764" y="4273269"/>
            <a:ext cx="465860" cy="465860"/>
          </a:xfrm>
          <a:prstGeom prst="rect">
            <a:avLst/>
          </a:prstGeom>
        </p:spPr>
      </p:pic>
      <p:pic>
        <p:nvPicPr>
          <p:cNvPr id="37" name="Graphic 37" descr="Line arrow: Clockwise curve with solid fill">
            <a:extLst>
              <a:ext uri="{FF2B5EF4-FFF2-40B4-BE49-F238E27FC236}">
                <a16:creationId xmlns:a16="http://schemas.microsoft.com/office/drawing/2014/main" id="{6366876E-2882-4D28-C656-D2FBED4EB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17616" y="4744298"/>
            <a:ext cx="242935" cy="265569"/>
          </a:xfrm>
          <a:prstGeom prst="rect">
            <a:avLst/>
          </a:prstGeom>
        </p:spPr>
      </p:pic>
      <p:pic>
        <p:nvPicPr>
          <p:cNvPr id="38" name="Graphic 37" descr="Line arrow: Clockwise curve with solid fill">
            <a:extLst>
              <a:ext uri="{FF2B5EF4-FFF2-40B4-BE49-F238E27FC236}">
                <a16:creationId xmlns:a16="http://schemas.microsoft.com/office/drawing/2014/main" id="{AF16280E-6C7D-5AFB-B3F1-AB70EB599E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5668507" y="4699030"/>
            <a:ext cx="242935" cy="265569"/>
          </a:xfrm>
          <a:prstGeom prst="rect">
            <a:avLst/>
          </a:prstGeom>
        </p:spPr>
      </p:pic>
      <p:pic>
        <p:nvPicPr>
          <p:cNvPr id="40" name="Picture 7" descr="Shape&#10;&#10;Description automatically generated">
            <a:extLst>
              <a:ext uri="{FF2B5EF4-FFF2-40B4-BE49-F238E27FC236}">
                <a16:creationId xmlns:a16="http://schemas.microsoft.com/office/drawing/2014/main" id="{84BCCF2F-7CFE-37EA-EA2B-14C8BCC795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6646" y="4873535"/>
            <a:ext cx="528271" cy="53693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6152D09-E1EC-661E-550C-E6540CD11795}"/>
              </a:ext>
            </a:extLst>
          </p:cNvPr>
          <p:cNvSpPr txBox="1"/>
          <p:nvPr/>
        </p:nvSpPr>
        <p:spPr>
          <a:xfrm>
            <a:off x="4187228" y="4549366"/>
            <a:ext cx="52811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>
                <a:ea typeface="Calibri"/>
                <a:cs typeface="Calibri"/>
              </a:rPr>
              <a:t>+</a:t>
            </a:r>
            <a:endParaRPr lang="en-US" sz="280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13F12F0-5A1C-B65F-05EA-7C05AF9AB0B9}"/>
              </a:ext>
            </a:extLst>
          </p:cNvPr>
          <p:cNvSpPr txBox="1"/>
          <p:nvPr/>
        </p:nvSpPr>
        <p:spPr>
          <a:xfrm>
            <a:off x="7054158" y="4549365"/>
            <a:ext cx="52811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>
                <a:ea typeface="Calibri"/>
                <a:cs typeface="Calibri"/>
              </a:rPr>
              <a:t>=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58FB2E05-C0C9-764B-0F57-7C5C4FF21215}"/>
              </a:ext>
            </a:extLst>
          </p:cNvPr>
          <p:cNvSpPr/>
          <p:nvPr/>
        </p:nvSpPr>
        <p:spPr>
          <a:xfrm>
            <a:off x="7526242" y="4390089"/>
            <a:ext cx="190499" cy="987135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05B6B0-440A-DBD4-26ED-421431440633}"/>
              </a:ext>
            </a:extLst>
          </p:cNvPr>
          <p:cNvSpPr txBox="1"/>
          <p:nvPr/>
        </p:nvSpPr>
        <p:spPr>
          <a:xfrm>
            <a:off x="7699217" y="4319086"/>
            <a:ext cx="3238498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>
                <a:cs typeface="Calibri" panose="020F0502020204030204"/>
              </a:rPr>
              <a:t>Trust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cs typeface="Calibri" panose="020F0502020204030204"/>
              </a:rPr>
              <a:t>Integrity</a:t>
            </a:r>
          </a:p>
          <a:p>
            <a:pPr marL="285750" indent="-285750" algn="l">
              <a:buFont typeface="Arial"/>
              <a:buChar char="•"/>
            </a:pPr>
            <a:r>
              <a:rPr lang="en-US" sz="1400">
                <a:cs typeface="Calibri" panose="020F0502020204030204"/>
              </a:rPr>
              <a:t>Auditability/Traceability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cs typeface="Calibri" panose="020F0502020204030204"/>
              </a:rPr>
              <a:t>Fault tolerance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cs typeface="Calibri" panose="020F0502020204030204"/>
              </a:rPr>
              <a:t>Scalability</a:t>
            </a:r>
          </a:p>
        </p:txBody>
      </p:sp>
      <p:pic>
        <p:nvPicPr>
          <p:cNvPr id="50" name="Graphic 16" descr="Handshake with solid fill">
            <a:extLst>
              <a:ext uri="{FF2B5EF4-FFF2-40B4-BE49-F238E27FC236}">
                <a16:creationId xmlns:a16="http://schemas.microsoft.com/office/drawing/2014/main" id="{0ADBA98F-DB7B-3E59-C9EB-18866C87B2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23164" y="4318588"/>
            <a:ext cx="334241" cy="334241"/>
          </a:xfrm>
          <a:prstGeom prst="rect">
            <a:avLst/>
          </a:prstGeom>
        </p:spPr>
      </p:pic>
      <p:pic>
        <p:nvPicPr>
          <p:cNvPr id="52" name="Graphic 18" descr="Target Audience with solid fill">
            <a:extLst>
              <a:ext uri="{FF2B5EF4-FFF2-40B4-BE49-F238E27FC236}">
                <a16:creationId xmlns:a16="http://schemas.microsoft.com/office/drawing/2014/main" id="{6EA81356-9538-4A9A-3EA5-A305CF9649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18834" y="4743526"/>
            <a:ext cx="351560" cy="342901"/>
          </a:xfrm>
          <a:prstGeom prst="rect">
            <a:avLst/>
          </a:prstGeom>
        </p:spPr>
      </p:pic>
      <p:pic>
        <p:nvPicPr>
          <p:cNvPr id="54" name="Graphic 19" descr="Connections with solid fill">
            <a:extLst>
              <a:ext uri="{FF2B5EF4-FFF2-40B4-BE49-F238E27FC236}">
                <a16:creationId xmlns:a16="http://schemas.microsoft.com/office/drawing/2014/main" id="{8F7225A7-A9C8-4A5C-9A66-3121ABADBF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914505" y="5130571"/>
            <a:ext cx="342900" cy="316924"/>
          </a:xfrm>
          <a:prstGeom prst="rect">
            <a:avLst/>
          </a:prstGeom>
        </p:spPr>
      </p:pic>
      <p:pic>
        <p:nvPicPr>
          <p:cNvPr id="56" name="Graphic 22" descr="Checklist with solid fill">
            <a:extLst>
              <a:ext uri="{FF2B5EF4-FFF2-40B4-BE49-F238E27FC236}">
                <a16:creationId xmlns:a16="http://schemas.microsoft.com/office/drawing/2014/main" id="{0C636786-56A5-751D-ECA7-E8E33D58139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260869" y="4799811"/>
            <a:ext cx="238991" cy="221673"/>
          </a:xfrm>
          <a:prstGeom prst="rect">
            <a:avLst/>
          </a:prstGeom>
        </p:spPr>
      </p:pic>
      <p:pic>
        <p:nvPicPr>
          <p:cNvPr id="58" name="Graphic 23" descr="Database with solid fill">
            <a:extLst>
              <a:ext uri="{FF2B5EF4-FFF2-40B4-BE49-F238E27FC236}">
                <a16:creationId xmlns:a16="http://schemas.microsoft.com/office/drawing/2014/main" id="{C594B696-C72A-74F0-DD6E-831B5EC550A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252209" y="5156549"/>
            <a:ext cx="256309" cy="264968"/>
          </a:xfrm>
          <a:prstGeom prst="rect">
            <a:avLst/>
          </a:prstGeom>
        </p:spPr>
      </p:pic>
      <p:pic>
        <p:nvPicPr>
          <p:cNvPr id="60" name="Graphic 24" descr="Lock with solid fill">
            <a:extLst>
              <a:ext uri="{FF2B5EF4-FFF2-40B4-BE49-F238E27FC236}">
                <a16:creationId xmlns:a16="http://schemas.microsoft.com/office/drawing/2014/main" id="{8F7E7D0F-0F9E-6B3F-F64C-025895C9C97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962130" y="4565630"/>
            <a:ext cx="256310" cy="273628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75FDD0CF-EE7E-EB11-A916-3A8F19C0F329}"/>
              </a:ext>
            </a:extLst>
          </p:cNvPr>
          <p:cNvSpPr txBox="1"/>
          <p:nvPr/>
        </p:nvSpPr>
        <p:spPr>
          <a:xfrm>
            <a:off x="5017128" y="5643326"/>
            <a:ext cx="179560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8EAADB"/>
                </a:solidFill>
                <a:ea typeface="Calibri"/>
                <a:cs typeface="Calibri"/>
              </a:rPr>
              <a:t>The Marketplace</a:t>
            </a:r>
          </a:p>
        </p:txBody>
      </p:sp>
      <p:pic>
        <p:nvPicPr>
          <p:cNvPr id="98" name="Graphic 98" descr="Checkmark with solid fill">
            <a:extLst>
              <a:ext uri="{FF2B5EF4-FFF2-40B4-BE49-F238E27FC236}">
                <a16:creationId xmlns:a16="http://schemas.microsoft.com/office/drawing/2014/main" id="{996EE878-8362-B93A-B926-004AE34AD33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655928" y="4367541"/>
            <a:ext cx="227847" cy="190125"/>
          </a:xfrm>
          <a:prstGeom prst="rect">
            <a:avLst/>
          </a:prstGeom>
        </p:spPr>
      </p:pic>
      <p:pic>
        <p:nvPicPr>
          <p:cNvPr id="99" name="Graphic 98" descr="Checkmark with solid fill">
            <a:extLst>
              <a:ext uri="{FF2B5EF4-FFF2-40B4-BE49-F238E27FC236}">
                <a16:creationId xmlns:a16="http://schemas.microsoft.com/office/drawing/2014/main" id="{CAE8E382-B13B-335E-A1C8-A9577762CDF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655927" y="4684412"/>
            <a:ext cx="227847" cy="190125"/>
          </a:xfrm>
          <a:prstGeom prst="rect">
            <a:avLst/>
          </a:prstGeom>
        </p:spPr>
      </p:pic>
      <p:pic>
        <p:nvPicPr>
          <p:cNvPr id="100" name="Graphic 98" descr="Checkmark with solid fill">
            <a:extLst>
              <a:ext uri="{FF2B5EF4-FFF2-40B4-BE49-F238E27FC236}">
                <a16:creationId xmlns:a16="http://schemas.microsoft.com/office/drawing/2014/main" id="{2F21C750-C235-AA78-2FFE-FAE85EE31FF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655928" y="4971105"/>
            <a:ext cx="227847" cy="190125"/>
          </a:xfrm>
          <a:prstGeom prst="rect">
            <a:avLst/>
          </a:prstGeom>
        </p:spPr>
      </p:pic>
      <p:pic>
        <p:nvPicPr>
          <p:cNvPr id="101" name="Graphic 98" descr="Checkmark with solid fill">
            <a:extLst>
              <a:ext uri="{FF2B5EF4-FFF2-40B4-BE49-F238E27FC236}">
                <a16:creationId xmlns:a16="http://schemas.microsoft.com/office/drawing/2014/main" id="{E4E8AD87-3210-90C4-7D8E-3A4DA4A0623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655927" y="5257798"/>
            <a:ext cx="227847" cy="190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37367A-8DB9-CECC-7CC8-3AF1BA2AA490}"/>
              </a:ext>
            </a:extLst>
          </p:cNvPr>
          <p:cNvSpPr txBox="1"/>
          <p:nvPr/>
        </p:nvSpPr>
        <p:spPr>
          <a:xfrm>
            <a:off x="5454713" y="1682435"/>
            <a:ext cx="4460585" cy="10602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sz="1400">
                <a:ea typeface="Calibri"/>
                <a:cs typeface="Calibri"/>
              </a:rPr>
              <a:t>Track of changes? </a:t>
            </a:r>
            <a:endParaRPr lang="en-US" sz="1400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sz="1400">
                <a:ea typeface="Calibri"/>
                <a:cs typeface="Calibri"/>
              </a:rPr>
              <a:t>Trust?</a:t>
            </a:r>
            <a:endParaRPr lang="en-US" sz="1400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sz="1400">
                <a:ea typeface="Calibri"/>
                <a:cs typeface="Calibri"/>
              </a:rPr>
              <a:t>Storing the information?</a:t>
            </a:r>
          </a:p>
          <a:p>
            <a:pPr marL="285750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sz="1400">
                <a:ea typeface="Calibri"/>
                <a:cs typeface="Calibri"/>
              </a:rPr>
              <a:t>Controller deployment after being stored?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F166DF01-3677-707D-A171-DD1FAD6BDDF4}"/>
              </a:ext>
            </a:extLst>
          </p:cNvPr>
          <p:cNvSpPr/>
          <p:nvPr/>
        </p:nvSpPr>
        <p:spPr>
          <a:xfrm>
            <a:off x="5269133" y="1685709"/>
            <a:ext cx="190499" cy="1062581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8" descr="Icon&#10;&#10;Description automatically generated">
            <a:extLst>
              <a:ext uri="{FF2B5EF4-FFF2-40B4-BE49-F238E27FC236}">
                <a16:creationId xmlns:a16="http://schemas.microsoft.com/office/drawing/2014/main" id="{3AC80ED6-DBE3-7C59-288C-A7D22235257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965961" y="2362317"/>
            <a:ext cx="558116" cy="382678"/>
          </a:xfrm>
          <a:prstGeom prst="rect">
            <a:avLst/>
          </a:prstGeom>
        </p:spPr>
      </p:pic>
      <p:pic>
        <p:nvPicPr>
          <p:cNvPr id="15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F56E2795-B995-8650-5CFA-793E7072C8E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631957" y="2391990"/>
            <a:ext cx="1157177" cy="3233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5775729-7548-8C18-715D-5425632C62E8}"/>
              </a:ext>
            </a:extLst>
          </p:cNvPr>
          <p:cNvSpPr txBox="1"/>
          <p:nvPr/>
        </p:nvSpPr>
        <p:spPr>
          <a:xfrm>
            <a:off x="1855961" y="1682434"/>
            <a:ext cx="255005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92D050"/>
                </a:solidFill>
                <a:ea typeface="Calibri"/>
                <a:cs typeface="Calibri"/>
              </a:rPr>
              <a:t>RECALLING</a:t>
            </a:r>
            <a:r>
              <a:rPr lang="en-US" sz="3200">
                <a:solidFill>
                  <a:srgbClr val="FF0000"/>
                </a:solidFill>
                <a:ea typeface="Calibri"/>
                <a:cs typeface="Calibri"/>
              </a:rPr>
              <a:t> </a:t>
            </a:r>
            <a:r>
              <a:rPr lang="en-US" sz="3200">
                <a:solidFill>
                  <a:srgbClr val="92D050"/>
                </a:solidFill>
                <a:ea typeface="Calibri"/>
                <a:cs typeface="Calibri"/>
              </a:rPr>
              <a:t>THE INTITIAL ISSUES</a:t>
            </a:r>
            <a:endParaRPr lang="en-US">
              <a:solidFill>
                <a:srgbClr val="92D050"/>
              </a:solidFill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B076030-495D-6DE2-2AEF-571DD0880E77}"/>
              </a:ext>
            </a:extLst>
          </p:cNvPr>
          <p:cNvSpPr/>
          <p:nvPr/>
        </p:nvSpPr>
        <p:spPr>
          <a:xfrm>
            <a:off x="4489010" y="2029485"/>
            <a:ext cx="467762" cy="377227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text, sign, vector graphics&#10;&#10;Description automatically generated">
            <a:extLst>
              <a:ext uri="{FF2B5EF4-FFF2-40B4-BE49-F238E27FC236}">
                <a16:creationId xmlns:a16="http://schemas.microsoft.com/office/drawing/2014/main" id="{3F8EF5FE-9E69-33F6-AD27-83D4A8372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368" y="2228694"/>
            <a:ext cx="269702" cy="262158"/>
          </a:xfrm>
          <a:prstGeom prst="rect">
            <a:avLst/>
          </a:prstGeom>
        </p:spPr>
      </p:pic>
      <p:pic>
        <p:nvPicPr>
          <p:cNvPr id="23" name="Picture 7" descr="Shape&#10;&#10;Description automatically generated">
            <a:extLst>
              <a:ext uri="{FF2B5EF4-FFF2-40B4-BE49-F238E27FC236}">
                <a16:creationId xmlns:a16="http://schemas.microsoft.com/office/drawing/2014/main" id="{54DDC73B-35D6-D848-B0AF-218EF454E7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1358" y="1787812"/>
            <a:ext cx="324569" cy="355861"/>
          </a:xfrm>
          <a:prstGeom prst="rect">
            <a:avLst/>
          </a:prstGeom>
        </p:spPr>
      </p:pic>
      <p:pic>
        <p:nvPicPr>
          <p:cNvPr id="25" name="Picture 6" descr="Shape&#10;&#10;Description automatically generated">
            <a:extLst>
              <a:ext uri="{FF2B5EF4-FFF2-40B4-BE49-F238E27FC236}">
                <a16:creationId xmlns:a16="http://schemas.microsoft.com/office/drawing/2014/main" id="{B95422D5-89B5-E6A8-BAFB-5CA8317B2BC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10202" y="1789706"/>
            <a:ext cx="510802" cy="3789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269F6BD-0284-182B-D63C-98241A5F93B1}"/>
              </a:ext>
            </a:extLst>
          </p:cNvPr>
          <p:cNvSpPr/>
          <p:nvPr/>
        </p:nvSpPr>
        <p:spPr>
          <a:xfrm>
            <a:off x="679009" y="3772277"/>
            <a:ext cx="10909425" cy="2489702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948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D724965-290C-AF43-89E9-7E53DB490ECF}"/>
              </a:ext>
            </a:extLst>
          </p:cNvPr>
          <p:cNvSpPr/>
          <p:nvPr/>
        </p:nvSpPr>
        <p:spPr>
          <a:xfrm>
            <a:off x="0" y="0"/>
            <a:ext cx="12192000" cy="1327355"/>
          </a:xfrm>
          <a:prstGeom prst="rect">
            <a:avLst/>
          </a:prstGeom>
          <a:solidFill>
            <a:srgbClr val="A3A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F58E5-6C40-1940-98BB-CEEBCE69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12" y="16333"/>
            <a:ext cx="10515600" cy="1325563"/>
          </a:xfrm>
        </p:spPr>
        <p:txBody>
          <a:bodyPr/>
          <a:lstStyle/>
          <a:p>
            <a:r>
              <a:rPr lang="es-ES"/>
              <a:t>4 – DOES IT WORK?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9F71CBD-322E-4D45-AFC7-98C5DFC7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766035" cy="365125"/>
          </a:xfrm>
        </p:spPr>
        <p:txBody>
          <a:bodyPr/>
          <a:lstStyle/>
          <a:p>
            <a:r>
              <a:rPr lang="es-ES" sz="1400" b="1">
                <a:solidFill>
                  <a:srgbClr val="000000"/>
                </a:solidFill>
              </a:rPr>
              <a:t>2022 ITU AI/ML IN 5G CHALLENGE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386B44-AEF5-F540-B25F-FE1AB993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dirty="0" smtClean="0"/>
              <a:t>21</a:t>
            </a:fld>
            <a:endParaRPr lang="es-ES"/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E4D502CB-0167-13F1-E874-C988654DBD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3541295" cy="354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JP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F622CD8B-ABFB-D020-0183-ED9B64B56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4959" y="3485731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s-ES" sz="16600">
              <a:cs typeface="Calibri"/>
            </a:endParaRPr>
          </a:p>
          <a:p>
            <a:pPr lvl="1"/>
            <a:endParaRPr lang="es-ES"/>
          </a:p>
        </p:txBody>
      </p:sp>
      <p:sp>
        <p:nvSpPr>
          <p:cNvPr id="7" name="Marcador de contenido 8">
            <a:extLst>
              <a:ext uri="{FF2B5EF4-FFF2-40B4-BE49-F238E27FC236}">
                <a16:creationId xmlns:a16="http://schemas.microsoft.com/office/drawing/2014/main" id="{D5CE8636-2A0A-DD9A-8903-AB544F0BF26F}"/>
              </a:ext>
            </a:extLst>
          </p:cNvPr>
          <p:cNvSpPr txBox="1">
            <a:spLocks/>
          </p:cNvSpPr>
          <p:nvPr/>
        </p:nvSpPr>
        <p:spPr>
          <a:xfrm>
            <a:off x="296753" y="1407952"/>
            <a:ext cx="11233298" cy="14399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600">
                <a:ea typeface="+mn-lt"/>
                <a:cs typeface="+mn-lt"/>
              </a:rPr>
              <a:t>GITHUB: </a:t>
            </a:r>
            <a:r>
              <a:rPr lang="es-ES" sz="2600">
                <a:ea typeface="+mn-lt"/>
                <a:cs typeface="+mn-lt"/>
                <a:hlinkClick r:id="rId2"/>
              </a:rPr>
              <a:t>https://github.com/ITU-AI-ML-in-5G-Challenge/Digital_Twins_Repo</a:t>
            </a:r>
            <a:endParaRPr lang="es-ES" sz="2600">
              <a:cs typeface="Calibri"/>
            </a:endParaRPr>
          </a:p>
          <a:p>
            <a:pPr>
              <a:buNone/>
            </a:pPr>
            <a:r>
              <a:rPr lang="es-ES" sz="2600">
                <a:cs typeface="Calibri"/>
              </a:rPr>
              <a:t>REPORT (</a:t>
            </a:r>
            <a:r>
              <a:rPr lang="es-ES" sz="2600" err="1">
                <a:cs typeface="Calibri"/>
              </a:rPr>
              <a:t>Implementation</a:t>
            </a:r>
            <a:r>
              <a:rPr lang="es-ES" sz="2600">
                <a:cs typeface="Calibri"/>
              </a:rPr>
              <a:t> </a:t>
            </a:r>
            <a:r>
              <a:rPr lang="es-ES" sz="2600" err="1">
                <a:cs typeface="Calibri"/>
              </a:rPr>
              <a:t>Details</a:t>
            </a:r>
            <a:r>
              <a:rPr lang="es-ES" sz="2600">
                <a:cs typeface="Calibri"/>
              </a:rPr>
              <a:t> and Future </a:t>
            </a:r>
            <a:r>
              <a:rPr lang="es-ES" sz="2600" err="1">
                <a:cs typeface="Calibri"/>
              </a:rPr>
              <a:t>Work</a:t>
            </a:r>
            <a:r>
              <a:rPr lang="es-ES" sz="2600">
                <a:cs typeface="Calibri"/>
              </a:rPr>
              <a:t>)</a:t>
            </a:r>
            <a:endParaRPr lang="es-ES" sz="2600">
              <a:ea typeface="+mn-lt"/>
              <a:cs typeface="+mn-lt"/>
            </a:endParaRPr>
          </a:p>
          <a:p>
            <a:pPr marL="0" indent="0">
              <a:buNone/>
            </a:pPr>
            <a:r>
              <a:rPr lang="es-ES" sz="2600">
                <a:cs typeface="Calibri"/>
              </a:rPr>
              <a:t>VIDEO DEMO</a:t>
            </a:r>
            <a:endParaRPr lang="es-ES" sz="2600">
              <a:ea typeface="Calibri"/>
              <a:cs typeface="Calibri"/>
            </a:endParaRPr>
          </a:p>
          <a:p>
            <a:pPr marL="0" indent="0">
              <a:buNone/>
            </a:pPr>
            <a:endParaRPr lang="es-ES" sz="3600">
              <a:ea typeface="Calibri"/>
              <a:cs typeface="Calibri"/>
            </a:endParaRPr>
          </a:p>
          <a:p>
            <a:pPr marL="0" indent="0">
              <a:buNone/>
            </a:pPr>
            <a:endParaRPr lang="es-ES" sz="3600">
              <a:ea typeface="Calibri"/>
              <a:cs typeface="Calibri"/>
            </a:endParaRPr>
          </a:p>
          <a:p>
            <a:pPr lvl="1"/>
            <a:endParaRPr lang="es-E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3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FA04C78-7D09-C10A-6655-2502EEE34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214" y="2948001"/>
            <a:ext cx="4701362" cy="3469508"/>
          </a:xfrm>
          <a:prstGeom prst="rect">
            <a:avLst/>
          </a:prstGeom>
        </p:spPr>
      </p:pic>
      <p:pic>
        <p:nvPicPr>
          <p:cNvPr id="8" name="Picture 9" descr="Text&#10;&#10;Description automatically generated">
            <a:extLst>
              <a:ext uri="{FF2B5EF4-FFF2-40B4-BE49-F238E27FC236}">
                <a16:creationId xmlns:a16="http://schemas.microsoft.com/office/drawing/2014/main" id="{03DB3F66-2627-FD0A-4EF7-C48BD2499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12" y="3488818"/>
            <a:ext cx="5994990" cy="273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72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D724965-290C-AF43-89E9-7E53DB490ECF}"/>
              </a:ext>
            </a:extLst>
          </p:cNvPr>
          <p:cNvSpPr/>
          <p:nvPr/>
        </p:nvSpPr>
        <p:spPr>
          <a:xfrm>
            <a:off x="0" y="0"/>
            <a:ext cx="12192000" cy="1327355"/>
          </a:xfrm>
          <a:prstGeom prst="rect">
            <a:avLst/>
          </a:prstGeom>
          <a:solidFill>
            <a:srgbClr val="A3A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F58E5-6C40-1940-98BB-CEEBCE69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12" y="16333"/>
            <a:ext cx="10515600" cy="1325563"/>
          </a:xfrm>
        </p:spPr>
        <p:txBody>
          <a:bodyPr/>
          <a:lstStyle/>
          <a:p>
            <a:r>
              <a:rPr lang="es-ES"/>
              <a:t>5– Q &amp; A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9F71CBD-322E-4D45-AFC7-98C5DFC7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766035" cy="365125"/>
          </a:xfrm>
        </p:spPr>
        <p:txBody>
          <a:bodyPr/>
          <a:lstStyle/>
          <a:p>
            <a:r>
              <a:rPr lang="es-ES" sz="1400" b="1">
                <a:solidFill>
                  <a:srgbClr val="000000"/>
                </a:solidFill>
              </a:rPr>
              <a:t>2022 ITU AI/ML IN 5G CHALLENGE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386B44-AEF5-F540-B25F-FE1AB993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dirty="0" smtClean="0"/>
              <a:t>22</a:t>
            </a:fld>
            <a:endParaRPr lang="es-ES"/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E4D502CB-0167-13F1-E874-C988654DBD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3541295" cy="354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JP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F622CD8B-ABFB-D020-0183-ED9B64B56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4959" y="3485731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s-ES" sz="16600">
              <a:cs typeface="Calibri"/>
            </a:endParaRPr>
          </a:p>
          <a:p>
            <a:pPr lvl="1"/>
            <a:endParaRPr lang="es-ES"/>
          </a:p>
        </p:txBody>
      </p:sp>
      <p:sp>
        <p:nvSpPr>
          <p:cNvPr id="7" name="Marcador de contenido 8">
            <a:extLst>
              <a:ext uri="{FF2B5EF4-FFF2-40B4-BE49-F238E27FC236}">
                <a16:creationId xmlns:a16="http://schemas.microsoft.com/office/drawing/2014/main" id="{D5CE8636-2A0A-DD9A-8903-AB544F0BF26F}"/>
              </a:ext>
            </a:extLst>
          </p:cNvPr>
          <p:cNvSpPr txBox="1">
            <a:spLocks/>
          </p:cNvSpPr>
          <p:nvPr/>
        </p:nvSpPr>
        <p:spPr>
          <a:xfrm>
            <a:off x="4806729" y="3011696"/>
            <a:ext cx="12420600" cy="21399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9600">
                <a:ea typeface="+mn-lt"/>
                <a:cs typeface="+mn-lt"/>
              </a:rPr>
              <a:t>Q &amp; A</a:t>
            </a:r>
            <a:endParaRPr lang="en-US" sz="9600"/>
          </a:p>
          <a:p>
            <a:pPr marL="0" indent="0">
              <a:buNone/>
            </a:pPr>
            <a:endParaRPr lang="es-ES" sz="3600">
              <a:ea typeface="Calibri"/>
              <a:cs typeface="Calibri"/>
            </a:endParaRPr>
          </a:p>
          <a:p>
            <a:pPr marL="0" indent="0">
              <a:buNone/>
            </a:pPr>
            <a:endParaRPr lang="es-ES" sz="3600">
              <a:ea typeface="Calibri"/>
              <a:cs typeface="Calibri"/>
            </a:endParaRPr>
          </a:p>
          <a:p>
            <a:pPr lvl="1"/>
            <a:endParaRPr lang="es-ES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28571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D724965-290C-AF43-89E9-7E53DB490ECF}"/>
              </a:ext>
            </a:extLst>
          </p:cNvPr>
          <p:cNvSpPr/>
          <p:nvPr/>
        </p:nvSpPr>
        <p:spPr>
          <a:xfrm>
            <a:off x="0" y="0"/>
            <a:ext cx="12192000" cy="1327355"/>
          </a:xfrm>
          <a:prstGeom prst="rect">
            <a:avLst/>
          </a:prstGeom>
          <a:solidFill>
            <a:srgbClr val="A3A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F58E5-6C40-1940-98BB-CEEBCE69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12" y="16333"/>
            <a:ext cx="10515600" cy="1325563"/>
          </a:xfrm>
        </p:spPr>
        <p:txBody>
          <a:bodyPr/>
          <a:lstStyle/>
          <a:p>
            <a:r>
              <a:rPr lang="es-ES"/>
              <a:t>0 – WHAT WE'VE DONE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9F71CBD-322E-4D45-AFC7-98C5DFC7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766035" cy="365125"/>
          </a:xfrm>
        </p:spPr>
        <p:txBody>
          <a:bodyPr/>
          <a:lstStyle/>
          <a:p>
            <a:r>
              <a:rPr lang="es-ES" sz="1400" b="1">
                <a:solidFill>
                  <a:srgbClr val="000000"/>
                </a:solidFill>
                <a:ea typeface="+mn-lt"/>
                <a:cs typeface="+mn-lt"/>
              </a:rPr>
              <a:t>2022 ITU AI/ML IN 5G CHALLENGE</a:t>
            </a:r>
            <a:endParaRPr lang="es-ES" sz="1400">
              <a:ea typeface="+mn-lt"/>
              <a:cs typeface="+mn-lt"/>
            </a:endParaRPr>
          </a:p>
          <a:p>
            <a:endParaRPr lang="es-ES" sz="1400" b="1">
              <a:solidFill>
                <a:srgbClr val="000000"/>
              </a:solidFill>
              <a:cs typeface="Calibri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386B44-AEF5-F540-B25F-FE1AB993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3</a:t>
            </a:fld>
            <a:endParaRPr lang="es-ES"/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E4D502CB-0167-13F1-E874-C988654DBD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3541295" cy="354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JP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AA0A814-9034-6263-0B90-C6AD2B12A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293" y="467869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>
                <a:solidFill>
                  <a:srgbClr val="FF0000"/>
                </a:solidFill>
                <a:cs typeface="Calibri"/>
              </a:rPr>
              <a:t>Decentralized 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Architecture</a:t>
            </a:r>
            <a:r>
              <a:rPr lang="en-US">
                <a:ea typeface="+mn-lt"/>
                <a:cs typeface="+mn-lt"/>
              </a:rPr>
              <a:t> for 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evolution</a:t>
            </a:r>
            <a:r>
              <a:rPr lang="en-US">
                <a:ea typeface="+mn-lt"/>
                <a:cs typeface="+mn-lt"/>
              </a:rPr>
              <a:t> of 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controllers</a:t>
            </a:r>
            <a:r>
              <a:rPr lang="en-US">
                <a:ea typeface="+mn-lt"/>
                <a:cs typeface="+mn-lt"/>
              </a:rPr>
              <a:t> in an 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Autonomous Network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 algn="just"/>
            <a:endParaRPr lang="en-US">
              <a:ea typeface="+mn-lt"/>
              <a:cs typeface="+mn-lt"/>
            </a:endParaRPr>
          </a:p>
          <a:p>
            <a:pPr algn="just"/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JP">
              <a:cs typeface="Calibri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EB054E0-AB3B-53C9-6EAF-1404E8621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162" y="2183523"/>
            <a:ext cx="2699319" cy="123523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806E21D-62F0-504C-29DB-07FC2DA38304}"/>
              </a:ext>
            </a:extLst>
          </p:cNvPr>
          <p:cNvSpPr/>
          <p:nvPr/>
        </p:nvSpPr>
        <p:spPr>
          <a:xfrm>
            <a:off x="4789125" y="2014834"/>
            <a:ext cx="1629623" cy="1569267"/>
          </a:xfrm>
          <a:prstGeom prst="ellipse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text, sign, vector graphics&#10;&#10;Description automatically generated">
            <a:extLst>
              <a:ext uri="{FF2B5EF4-FFF2-40B4-BE49-F238E27FC236}">
                <a16:creationId xmlns:a16="http://schemas.microsoft.com/office/drawing/2014/main" id="{518D8106-13C2-7904-24BB-9EF6F99D2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741" y="2244222"/>
            <a:ext cx="465860" cy="465860"/>
          </a:xfrm>
          <a:prstGeom prst="rect">
            <a:avLst/>
          </a:prstGeom>
        </p:spPr>
      </p:pic>
      <p:pic>
        <p:nvPicPr>
          <p:cNvPr id="15" name="Graphic 37" descr="Line arrow: Clockwise curve with solid fill">
            <a:extLst>
              <a:ext uri="{FF2B5EF4-FFF2-40B4-BE49-F238E27FC236}">
                <a16:creationId xmlns:a16="http://schemas.microsoft.com/office/drawing/2014/main" id="{F7522864-11DC-5004-09FE-2A4345B394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5593" y="2715251"/>
            <a:ext cx="242935" cy="265569"/>
          </a:xfrm>
          <a:prstGeom prst="rect">
            <a:avLst/>
          </a:prstGeom>
        </p:spPr>
      </p:pic>
      <p:pic>
        <p:nvPicPr>
          <p:cNvPr id="17" name="Graphic 16" descr="Line arrow: Clockwise curve with solid fill">
            <a:extLst>
              <a:ext uri="{FF2B5EF4-FFF2-40B4-BE49-F238E27FC236}">
                <a16:creationId xmlns:a16="http://schemas.microsoft.com/office/drawing/2014/main" id="{0053BFE2-FB25-7AAF-9F9B-B5FE29721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5606484" y="2669983"/>
            <a:ext cx="242935" cy="265569"/>
          </a:xfrm>
          <a:prstGeom prst="rect">
            <a:avLst/>
          </a:prstGeom>
        </p:spPr>
      </p:pic>
      <p:pic>
        <p:nvPicPr>
          <p:cNvPr id="19" name="Picture 7" descr="Shape&#10;&#10;Description automatically generated">
            <a:extLst>
              <a:ext uri="{FF2B5EF4-FFF2-40B4-BE49-F238E27FC236}">
                <a16:creationId xmlns:a16="http://schemas.microsoft.com/office/drawing/2014/main" id="{5C8BA744-6C98-02AF-C06F-BA685B345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4623" y="2844488"/>
            <a:ext cx="528271" cy="5369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742A14D-BDB7-E981-4183-14A4E59C3019}"/>
              </a:ext>
            </a:extLst>
          </p:cNvPr>
          <p:cNvSpPr txBox="1"/>
          <p:nvPr/>
        </p:nvSpPr>
        <p:spPr>
          <a:xfrm>
            <a:off x="4125205" y="2520319"/>
            <a:ext cx="52811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>
                <a:ea typeface="Calibri"/>
                <a:cs typeface="Calibri"/>
              </a:rPr>
              <a:t>+</a:t>
            </a:r>
            <a:endParaRPr lang="en-US" sz="280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D4A00B-4E85-1693-0750-D0535FFB12F6}"/>
              </a:ext>
            </a:extLst>
          </p:cNvPr>
          <p:cNvSpPr txBox="1"/>
          <p:nvPr/>
        </p:nvSpPr>
        <p:spPr>
          <a:xfrm>
            <a:off x="6992135" y="2520318"/>
            <a:ext cx="52811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>
                <a:ea typeface="Calibri"/>
                <a:cs typeface="Calibri"/>
              </a:rPr>
              <a:t>=</a:t>
            </a: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B9FA872D-E3F6-CCAA-D8F8-96E2D0B18511}"/>
              </a:ext>
            </a:extLst>
          </p:cNvPr>
          <p:cNvSpPr/>
          <p:nvPr/>
        </p:nvSpPr>
        <p:spPr>
          <a:xfrm>
            <a:off x="7464219" y="2361042"/>
            <a:ext cx="190499" cy="987135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73E5DD-0A61-8C27-332B-B9A62C94061C}"/>
              </a:ext>
            </a:extLst>
          </p:cNvPr>
          <p:cNvSpPr txBox="1"/>
          <p:nvPr/>
        </p:nvSpPr>
        <p:spPr>
          <a:xfrm>
            <a:off x="7637194" y="2290039"/>
            <a:ext cx="3238498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>
                <a:cs typeface="Calibri" panose="020F0502020204030204"/>
              </a:rPr>
              <a:t>Trust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cs typeface="Calibri" panose="020F0502020204030204"/>
              </a:rPr>
              <a:t>Integrity</a:t>
            </a:r>
          </a:p>
          <a:p>
            <a:pPr marL="285750" indent="-285750" algn="l">
              <a:buFont typeface="Arial"/>
              <a:buChar char="•"/>
            </a:pPr>
            <a:r>
              <a:rPr lang="en-US" sz="1400">
                <a:cs typeface="Calibri" panose="020F0502020204030204"/>
              </a:rPr>
              <a:t>Auditability/Traceability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cs typeface="Calibri" panose="020F0502020204030204"/>
              </a:rPr>
              <a:t>Fault tolerance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cs typeface="Calibri" panose="020F0502020204030204"/>
              </a:rPr>
              <a:t>Scalability</a:t>
            </a:r>
          </a:p>
        </p:txBody>
      </p:sp>
      <p:pic>
        <p:nvPicPr>
          <p:cNvPr id="29" name="Graphic 16" descr="Handshake with solid fill">
            <a:extLst>
              <a:ext uri="{FF2B5EF4-FFF2-40B4-BE49-F238E27FC236}">
                <a16:creationId xmlns:a16="http://schemas.microsoft.com/office/drawing/2014/main" id="{C0ABA377-D5C0-AEEB-3EA5-791F92A5AE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61141" y="2289541"/>
            <a:ext cx="334241" cy="334241"/>
          </a:xfrm>
          <a:prstGeom prst="rect">
            <a:avLst/>
          </a:prstGeom>
        </p:spPr>
      </p:pic>
      <p:pic>
        <p:nvPicPr>
          <p:cNvPr id="31" name="Graphic 18" descr="Target Audience with solid fill">
            <a:extLst>
              <a:ext uri="{FF2B5EF4-FFF2-40B4-BE49-F238E27FC236}">
                <a16:creationId xmlns:a16="http://schemas.microsoft.com/office/drawing/2014/main" id="{E166DCD6-614D-56AA-CD3B-8E8CD6E678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56811" y="2714479"/>
            <a:ext cx="351560" cy="342901"/>
          </a:xfrm>
          <a:prstGeom prst="rect">
            <a:avLst/>
          </a:prstGeom>
        </p:spPr>
      </p:pic>
      <p:pic>
        <p:nvPicPr>
          <p:cNvPr id="33" name="Graphic 19" descr="Connections with solid fill">
            <a:extLst>
              <a:ext uri="{FF2B5EF4-FFF2-40B4-BE49-F238E27FC236}">
                <a16:creationId xmlns:a16="http://schemas.microsoft.com/office/drawing/2014/main" id="{BD557127-AC49-9500-E849-3535C0501E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52482" y="3101524"/>
            <a:ext cx="342900" cy="316924"/>
          </a:xfrm>
          <a:prstGeom prst="rect">
            <a:avLst/>
          </a:prstGeom>
        </p:spPr>
      </p:pic>
      <p:pic>
        <p:nvPicPr>
          <p:cNvPr id="35" name="Graphic 22" descr="Checklist with solid fill">
            <a:extLst>
              <a:ext uri="{FF2B5EF4-FFF2-40B4-BE49-F238E27FC236}">
                <a16:creationId xmlns:a16="http://schemas.microsoft.com/office/drawing/2014/main" id="{5A6A43FD-387E-EB6C-D4D9-01ECF94998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98846" y="2770764"/>
            <a:ext cx="238991" cy="221673"/>
          </a:xfrm>
          <a:prstGeom prst="rect">
            <a:avLst/>
          </a:prstGeom>
        </p:spPr>
      </p:pic>
      <p:pic>
        <p:nvPicPr>
          <p:cNvPr id="37" name="Graphic 23" descr="Database with solid fill">
            <a:extLst>
              <a:ext uri="{FF2B5EF4-FFF2-40B4-BE49-F238E27FC236}">
                <a16:creationId xmlns:a16="http://schemas.microsoft.com/office/drawing/2014/main" id="{70CC879C-9B41-7EAF-C250-E66BD93CF4E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190186" y="3127502"/>
            <a:ext cx="256309" cy="264968"/>
          </a:xfrm>
          <a:prstGeom prst="rect">
            <a:avLst/>
          </a:prstGeom>
        </p:spPr>
      </p:pic>
      <p:pic>
        <p:nvPicPr>
          <p:cNvPr id="39" name="Graphic 24" descr="Lock with solid fill">
            <a:extLst>
              <a:ext uri="{FF2B5EF4-FFF2-40B4-BE49-F238E27FC236}">
                <a16:creationId xmlns:a16="http://schemas.microsoft.com/office/drawing/2014/main" id="{617CB766-07EF-CE6E-0F07-FBBD63766F0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900107" y="2536583"/>
            <a:ext cx="256310" cy="27362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198B358-D514-EC77-FAD3-9C6EAF6249F8}"/>
              </a:ext>
            </a:extLst>
          </p:cNvPr>
          <p:cNvSpPr txBox="1"/>
          <p:nvPr/>
        </p:nvSpPr>
        <p:spPr>
          <a:xfrm>
            <a:off x="4955105" y="3614279"/>
            <a:ext cx="179560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8EAADB"/>
                </a:solidFill>
                <a:ea typeface="Calibri"/>
                <a:cs typeface="Calibri"/>
              </a:rPr>
              <a:t>The Marketplace</a:t>
            </a:r>
          </a:p>
        </p:txBody>
      </p:sp>
      <p:pic>
        <p:nvPicPr>
          <p:cNvPr id="43" name="Graphic 98" descr="Checkmark with solid fill">
            <a:extLst>
              <a:ext uri="{FF2B5EF4-FFF2-40B4-BE49-F238E27FC236}">
                <a16:creationId xmlns:a16="http://schemas.microsoft.com/office/drawing/2014/main" id="{9BCB36C8-9C04-7D03-E96F-3455E25C8BC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593905" y="2338494"/>
            <a:ext cx="227847" cy="190125"/>
          </a:xfrm>
          <a:prstGeom prst="rect">
            <a:avLst/>
          </a:prstGeom>
        </p:spPr>
      </p:pic>
      <p:pic>
        <p:nvPicPr>
          <p:cNvPr id="45" name="Graphic 44" descr="Checkmark with solid fill">
            <a:extLst>
              <a:ext uri="{FF2B5EF4-FFF2-40B4-BE49-F238E27FC236}">
                <a16:creationId xmlns:a16="http://schemas.microsoft.com/office/drawing/2014/main" id="{DF5F1894-A087-9CCD-140F-12FFC1A7709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593904" y="2655365"/>
            <a:ext cx="227847" cy="190125"/>
          </a:xfrm>
          <a:prstGeom prst="rect">
            <a:avLst/>
          </a:prstGeom>
        </p:spPr>
      </p:pic>
      <p:pic>
        <p:nvPicPr>
          <p:cNvPr id="47" name="Graphic 98" descr="Checkmark with solid fill">
            <a:extLst>
              <a:ext uri="{FF2B5EF4-FFF2-40B4-BE49-F238E27FC236}">
                <a16:creationId xmlns:a16="http://schemas.microsoft.com/office/drawing/2014/main" id="{6F2E496A-0C94-B454-9496-D2ED70BDC5B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593905" y="2942058"/>
            <a:ext cx="227847" cy="190125"/>
          </a:xfrm>
          <a:prstGeom prst="rect">
            <a:avLst/>
          </a:prstGeom>
        </p:spPr>
      </p:pic>
      <p:pic>
        <p:nvPicPr>
          <p:cNvPr id="49" name="Graphic 98" descr="Checkmark with solid fill">
            <a:extLst>
              <a:ext uri="{FF2B5EF4-FFF2-40B4-BE49-F238E27FC236}">
                <a16:creationId xmlns:a16="http://schemas.microsoft.com/office/drawing/2014/main" id="{3B02C406-7FF9-FF7D-72EA-479410B3721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593904" y="3228751"/>
            <a:ext cx="227847" cy="190125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265E9CE0-8351-CC92-1106-ABF049531D56}"/>
              </a:ext>
            </a:extLst>
          </p:cNvPr>
          <p:cNvSpPr/>
          <p:nvPr/>
        </p:nvSpPr>
        <p:spPr>
          <a:xfrm>
            <a:off x="581544" y="1698928"/>
            <a:ext cx="10909425" cy="2489702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2148965-460F-127F-2A50-9DE8DA6B8932}"/>
              </a:ext>
            </a:extLst>
          </p:cNvPr>
          <p:cNvSpPr/>
          <p:nvPr/>
        </p:nvSpPr>
        <p:spPr>
          <a:xfrm>
            <a:off x="7386381" y="2115370"/>
            <a:ext cx="3643842" cy="147960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038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D724965-290C-AF43-89E9-7E53DB490ECF}"/>
              </a:ext>
            </a:extLst>
          </p:cNvPr>
          <p:cNvSpPr/>
          <p:nvPr/>
        </p:nvSpPr>
        <p:spPr>
          <a:xfrm>
            <a:off x="0" y="0"/>
            <a:ext cx="12192000" cy="1327355"/>
          </a:xfrm>
          <a:prstGeom prst="rect">
            <a:avLst/>
          </a:prstGeom>
          <a:solidFill>
            <a:srgbClr val="A3A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F58E5-6C40-1940-98BB-CEEBCE695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CONTENTS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2E8A51-E66C-3840-8D87-FC01B50DF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8996"/>
            <a:ext cx="10515600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s-ES"/>
              <a:t>1 – WHERE DO WE COME FROM?</a:t>
            </a:r>
          </a:p>
          <a:p>
            <a:pPr marL="0" indent="0">
              <a:buNone/>
            </a:pPr>
            <a:endParaRPr lang="es-ES"/>
          </a:p>
          <a:p>
            <a:pPr marL="0" indent="0">
              <a:buNone/>
            </a:pPr>
            <a:r>
              <a:rPr lang="es-ES"/>
              <a:t>2 – WHAT IS THE PROBLEM?</a:t>
            </a:r>
            <a:endParaRPr lang="es-ES">
              <a:cs typeface="Calibri"/>
            </a:endParaRPr>
          </a:p>
          <a:p>
            <a:pPr marL="0" indent="0">
              <a:buNone/>
            </a:pPr>
            <a:endParaRPr lang="es-ES"/>
          </a:p>
          <a:p>
            <a:pPr marL="0" indent="0">
              <a:buNone/>
            </a:pPr>
            <a:r>
              <a:rPr lang="es-ES"/>
              <a:t>3 – WHAT IS OUR SOLUTION?</a:t>
            </a:r>
            <a:endParaRPr lang="es-ES">
              <a:cs typeface="Calibri"/>
            </a:endParaRPr>
          </a:p>
          <a:p>
            <a:pPr marL="0" indent="0">
              <a:buNone/>
            </a:pPr>
            <a:endParaRPr lang="es-ES"/>
          </a:p>
          <a:p>
            <a:pPr marL="0" indent="0">
              <a:buNone/>
            </a:pPr>
            <a:r>
              <a:rPr lang="es-ES"/>
              <a:t>4 – DOES IT WORK? </a:t>
            </a:r>
            <a:endParaRPr lang="es-ES">
              <a:cs typeface="Calibri"/>
            </a:endParaRPr>
          </a:p>
          <a:p>
            <a:pPr marL="0" indent="0">
              <a:buNone/>
            </a:pPr>
            <a:endParaRPr lang="es-ES"/>
          </a:p>
          <a:p>
            <a:pPr marL="0" indent="0">
              <a:buNone/>
            </a:pPr>
            <a:r>
              <a:rPr lang="es-ES"/>
              <a:t>5– Q &amp; A</a:t>
            </a:r>
            <a:endParaRPr lang="es-ES">
              <a:cs typeface="Calibri"/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9F71CBD-322E-4D45-AFC7-98C5DFC7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5180814" cy="365125"/>
          </a:xfrm>
        </p:spPr>
        <p:txBody>
          <a:bodyPr/>
          <a:lstStyle/>
          <a:p>
            <a:r>
              <a:rPr lang="es-ES" sz="1400" b="1">
                <a:solidFill>
                  <a:srgbClr val="000000"/>
                </a:solidFill>
              </a:rPr>
              <a:t>2022 ITU AI/ML IN 5G CHALLENGE</a:t>
            </a:r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386B44-AEF5-F540-B25F-FE1AB993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4644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D724965-290C-AF43-89E9-7E53DB490ECF}"/>
              </a:ext>
            </a:extLst>
          </p:cNvPr>
          <p:cNvSpPr/>
          <p:nvPr/>
        </p:nvSpPr>
        <p:spPr>
          <a:xfrm>
            <a:off x="0" y="0"/>
            <a:ext cx="12192000" cy="1327355"/>
          </a:xfrm>
          <a:prstGeom prst="rect">
            <a:avLst/>
          </a:prstGeom>
          <a:solidFill>
            <a:srgbClr val="A3A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F58E5-6C40-1940-98BB-CEEBCE69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12" y="16333"/>
            <a:ext cx="10515600" cy="1325563"/>
          </a:xfrm>
        </p:spPr>
        <p:txBody>
          <a:bodyPr/>
          <a:lstStyle/>
          <a:p>
            <a:r>
              <a:rPr lang="es-ES"/>
              <a:t>1 - WHERE DO WE COME FROM?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9F71CBD-322E-4D45-AFC7-98C5DFC7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766035" cy="365125"/>
          </a:xfrm>
        </p:spPr>
        <p:txBody>
          <a:bodyPr/>
          <a:lstStyle/>
          <a:p>
            <a:r>
              <a:rPr lang="es-ES" sz="1400" b="1">
                <a:solidFill>
                  <a:srgbClr val="000000"/>
                </a:solidFill>
              </a:rPr>
              <a:t>2022 ITU AI/ML IN 5G CHALLENGE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386B44-AEF5-F540-B25F-FE1AB993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5</a:t>
            </a:fld>
            <a:endParaRPr lang="es-E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45A891B-9538-FBC7-9085-97134DF29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396" y="1587836"/>
            <a:ext cx="11384827" cy="41201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ITU Focus Group on Autonomous Networks (FG-AN)</a:t>
            </a:r>
          </a:p>
          <a:p>
            <a:r>
              <a:rPr lang="en-JP"/>
              <a:t>Build-a-Thon 2022: Build your own Closed Loop</a:t>
            </a:r>
            <a:endParaRPr lang="en-JP">
              <a:cs typeface="Calibri"/>
            </a:endParaRPr>
          </a:p>
          <a:p>
            <a:pPr marL="0" indent="0">
              <a:buNone/>
            </a:pPr>
            <a:endParaRPr lang="en-JP">
              <a:cs typeface="Calibri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6C218888-BAC1-0EE0-1BB5-C75E15AAD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2703478"/>
            <a:ext cx="8543925" cy="373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44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D724965-290C-AF43-89E9-7E53DB490ECF}"/>
              </a:ext>
            </a:extLst>
          </p:cNvPr>
          <p:cNvSpPr/>
          <p:nvPr/>
        </p:nvSpPr>
        <p:spPr>
          <a:xfrm>
            <a:off x="0" y="0"/>
            <a:ext cx="12192000" cy="1327355"/>
          </a:xfrm>
          <a:prstGeom prst="rect">
            <a:avLst/>
          </a:prstGeom>
          <a:solidFill>
            <a:srgbClr val="A3A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F58E5-6C40-1940-98BB-CEEBCE69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575"/>
            <a:ext cx="10515600" cy="1325563"/>
          </a:xfrm>
        </p:spPr>
        <p:txBody>
          <a:bodyPr/>
          <a:lstStyle/>
          <a:p>
            <a:r>
              <a:rPr lang="es-ES">
                <a:ea typeface="+mj-lt"/>
                <a:cs typeface="+mj-lt"/>
              </a:rPr>
              <a:t>2 – WHAT IS THE PROBLEM?</a:t>
            </a:r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9F71CBD-322E-4D45-AFC7-98C5DFC7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5180814" cy="365125"/>
          </a:xfrm>
        </p:spPr>
        <p:txBody>
          <a:bodyPr/>
          <a:lstStyle/>
          <a:p>
            <a:r>
              <a:rPr lang="es-ES" sz="1400" b="1">
                <a:solidFill>
                  <a:srgbClr val="000000"/>
                </a:solidFill>
              </a:rPr>
              <a:t>2022 ITU AI/ML IN 5G CHALLENGE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386B44-AEF5-F540-B25F-FE1AB993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6</a:t>
            </a:fld>
            <a:endParaRPr lang="es-ES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9908240C-D699-F0B1-0586-F3633C3CCE4A}"/>
              </a:ext>
            </a:extLst>
          </p:cNvPr>
          <p:cNvSpPr txBox="1">
            <a:spLocks/>
          </p:cNvSpPr>
          <p:nvPr/>
        </p:nvSpPr>
        <p:spPr>
          <a:xfrm>
            <a:off x="838200" y="1092200"/>
            <a:ext cx="10515600" cy="21415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Autonomous Network: An "Artificial Engineer"  </a:t>
            </a:r>
          </a:p>
          <a:p>
            <a:pPr lvl="1"/>
            <a:r>
              <a:rPr lang="en-US">
                <a:ea typeface="+mn-lt"/>
                <a:cs typeface="+mn-lt"/>
              </a:rPr>
              <a:t>Which are this tools ==&gt; Modules and Controllers</a:t>
            </a:r>
          </a:p>
          <a:p>
            <a:pPr marL="457200" lvl="1" indent="0">
              <a:buNone/>
            </a:pPr>
            <a:endParaRPr lang="en-US">
              <a:ea typeface="+mn-lt"/>
              <a:cs typeface="+mn-lt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JP">
              <a:cs typeface="Calibri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D73BBB0E-C35E-162A-CC9D-6BF375AB4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88" y="2479599"/>
            <a:ext cx="11461895" cy="377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794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D724965-290C-AF43-89E9-7E53DB490ECF}"/>
              </a:ext>
            </a:extLst>
          </p:cNvPr>
          <p:cNvSpPr/>
          <p:nvPr/>
        </p:nvSpPr>
        <p:spPr>
          <a:xfrm>
            <a:off x="0" y="0"/>
            <a:ext cx="12192000" cy="1327355"/>
          </a:xfrm>
          <a:prstGeom prst="rect">
            <a:avLst/>
          </a:prstGeom>
          <a:solidFill>
            <a:srgbClr val="A3A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F58E5-6C40-1940-98BB-CEEBCE69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575"/>
            <a:ext cx="10515600" cy="1325563"/>
          </a:xfrm>
        </p:spPr>
        <p:txBody>
          <a:bodyPr/>
          <a:lstStyle/>
          <a:p>
            <a:r>
              <a:rPr lang="es-ES">
                <a:ea typeface="+mj-lt"/>
                <a:cs typeface="+mj-lt"/>
              </a:rPr>
              <a:t>2 – WHAT IS THE PROBLEM?</a:t>
            </a:r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9F71CBD-322E-4D45-AFC7-98C5DFC7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5180814" cy="365125"/>
          </a:xfrm>
        </p:spPr>
        <p:txBody>
          <a:bodyPr/>
          <a:lstStyle/>
          <a:p>
            <a:r>
              <a:rPr lang="es-ES" sz="1400" b="1">
                <a:solidFill>
                  <a:srgbClr val="000000"/>
                </a:solidFill>
              </a:rPr>
              <a:t>2022 ITU AI/ML IN 5G CHALLENGE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386B44-AEF5-F540-B25F-FE1AB993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7</a:t>
            </a:fld>
            <a:endParaRPr lang="es-ES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9908240C-D699-F0B1-0586-F3633C3CCE4A}"/>
              </a:ext>
            </a:extLst>
          </p:cNvPr>
          <p:cNvSpPr txBox="1">
            <a:spLocks/>
          </p:cNvSpPr>
          <p:nvPr/>
        </p:nvSpPr>
        <p:spPr>
          <a:xfrm>
            <a:off x="838200" y="854075"/>
            <a:ext cx="10515600" cy="21415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Autonomous Network</a:t>
            </a:r>
          </a:p>
          <a:p>
            <a:pPr lvl="1"/>
            <a:r>
              <a:rPr lang="en-US">
                <a:ea typeface="+mn-lt"/>
                <a:cs typeface="+mn-lt"/>
              </a:rPr>
              <a:t>How controllers are composed?  ==&gt;   Evolution, Evolutionary Algorithms</a:t>
            </a:r>
          </a:p>
          <a:p>
            <a:pPr marL="457200" lvl="1" indent="0">
              <a:buNone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JP">
              <a:cs typeface="Calibri"/>
            </a:endParaRPr>
          </a:p>
        </p:txBody>
      </p:sp>
      <p:pic>
        <p:nvPicPr>
          <p:cNvPr id="13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D1B0EEB-71BB-05B6-A763-D3C55088F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305194"/>
            <a:ext cx="11896725" cy="380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700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D724965-290C-AF43-89E9-7E53DB490ECF}"/>
              </a:ext>
            </a:extLst>
          </p:cNvPr>
          <p:cNvSpPr/>
          <p:nvPr/>
        </p:nvSpPr>
        <p:spPr>
          <a:xfrm>
            <a:off x="0" y="0"/>
            <a:ext cx="12192000" cy="1327355"/>
          </a:xfrm>
          <a:prstGeom prst="rect">
            <a:avLst/>
          </a:prstGeom>
          <a:solidFill>
            <a:srgbClr val="A3A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F58E5-6C40-1940-98BB-CEEBCE69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575"/>
            <a:ext cx="10515600" cy="1325563"/>
          </a:xfrm>
        </p:spPr>
        <p:txBody>
          <a:bodyPr/>
          <a:lstStyle/>
          <a:p>
            <a:r>
              <a:rPr lang="es-ES">
                <a:ea typeface="+mj-lt"/>
                <a:cs typeface="+mj-lt"/>
              </a:rPr>
              <a:t>2 – WHAT IS THE PROBLEM?</a:t>
            </a:r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9F71CBD-322E-4D45-AFC7-98C5DFC7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5180814" cy="365125"/>
          </a:xfrm>
        </p:spPr>
        <p:txBody>
          <a:bodyPr/>
          <a:lstStyle/>
          <a:p>
            <a:r>
              <a:rPr lang="es-ES" sz="1400" b="1">
                <a:solidFill>
                  <a:srgbClr val="000000"/>
                </a:solidFill>
              </a:rPr>
              <a:t>2022 ITU AI/ML IN 5G CHALLENGE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386B44-AEF5-F540-B25F-FE1AB993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8</a:t>
            </a:fld>
            <a:endParaRPr lang="es-ES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E15D91D6-2D9E-497D-046C-9C866FC4C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0178" y="3908844"/>
            <a:ext cx="3979912" cy="1657757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Architecture </a:t>
            </a:r>
          </a:p>
          <a:p>
            <a:pPr marL="0" indent="0">
              <a:buNone/>
            </a:pPr>
            <a:r>
              <a:rPr lang="en-US"/>
              <a:t>proposed </a:t>
            </a:r>
          </a:p>
          <a:p>
            <a:pPr marL="0" indent="0">
              <a:buNone/>
            </a:pPr>
            <a:r>
              <a:rPr lang="en-US"/>
              <a:t>in FGAN-I-198</a:t>
            </a:r>
            <a:endParaRPr lang="en-JP"/>
          </a:p>
        </p:txBody>
      </p:sp>
      <p:pic>
        <p:nvPicPr>
          <p:cNvPr id="13" name="Graphic 16">
            <a:extLst>
              <a:ext uri="{FF2B5EF4-FFF2-40B4-BE49-F238E27FC236}">
                <a16:creationId xmlns:a16="http://schemas.microsoft.com/office/drawing/2014/main" id="{2FE74B94-E017-7927-45E6-82F77CBD6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8599" y="1358229"/>
            <a:ext cx="7560213" cy="5089796"/>
          </a:xfrm>
          <a:prstGeom prst="rect">
            <a:avLst/>
          </a:prstGeom>
        </p:spPr>
      </p:pic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6D2238E0-30A1-FB21-AC7E-DE5CFC8BB28D}"/>
              </a:ext>
            </a:extLst>
          </p:cNvPr>
          <p:cNvSpPr txBox="1">
            <a:spLocks/>
          </p:cNvSpPr>
          <p:nvPr/>
        </p:nvSpPr>
        <p:spPr>
          <a:xfrm>
            <a:off x="336019" y="2324592"/>
            <a:ext cx="3979912" cy="16577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i="1"/>
              <a:t>How </a:t>
            </a:r>
            <a:r>
              <a:rPr lang="en-US" sz="3600" i="1">
                <a:cs typeface="Calibri"/>
              </a:rPr>
              <a:t>do we </a:t>
            </a:r>
            <a:r>
              <a:rPr lang="en-US" sz="3600" i="1" u="sng">
                <a:cs typeface="Calibri"/>
              </a:rPr>
              <a:t>make Evolution happen</a:t>
            </a:r>
            <a:r>
              <a:rPr lang="en-US" sz="3600" i="1">
                <a:cs typeface="Calibri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05351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D724965-290C-AF43-89E9-7E53DB490ECF}"/>
              </a:ext>
            </a:extLst>
          </p:cNvPr>
          <p:cNvSpPr/>
          <p:nvPr/>
        </p:nvSpPr>
        <p:spPr>
          <a:xfrm>
            <a:off x="0" y="0"/>
            <a:ext cx="12192000" cy="1327355"/>
          </a:xfrm>
          <a:prstGeom prst="rect">
            <a:avLst/>
          </a:prstGeom>
          <a:solidFill>
            <a:srgbClr val="A3A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F58E5-6C40-1940-98BB-CEEBCE69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575"/>
            <a:ext cx="10515600" cy="1325563"/>
          </a:xfrm>
        </p:spPr>
        <p:txBody>
          <a:bodyPr/>
          <a:lstStyle/>
          <a:p>
            <a:r>
              <a:rPr lang="es-ES">
                <a:ea typeface="+mj-lt"/>
                <a:cs typeface="+mj-lt"/>
              </a:rPr>
              <a:t>2 – WHAT IS THE PROBLEM?</a:t>
            </a:r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9F71CBD-322E-4D45-AFC7-98C5DFC7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5180814" cy="365125"/>
          </a:xfrm>
        </p:spPr>
        <p:txBody>
          <a:bodyPr/>
          <a:lstStyle/>
          <a:p>
            <a:r>
              <a:rPr lang="es-ES" sz="1400" b="1">
                <a:solidFill>
                  <a:srgbClr val="000000"/>
                </a:solidFill>
              </a:rPr>
              <a:t>2022 ITU AI/ML IN 5G CHALLENGE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386B44-AEF5-F540-B25F-FE1AB993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9</a:t>
            </a:fld>
            <a:endParaRPr lang="es-ES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E15D91D6-2D9E-497D-046C-9C866FC4C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224" y="1711448"/>
            <a:ext cx="3979912" cy="1657757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Architecture </a:t>
            </a:r>
          </a:p>
          <a:p>
            <a:pPr marL="0" indent="0">
              <a:buNone/>
            </a:pPr>
            <a:r>
              <a:rPr lang="en-US"/>
              <a:t>proposed </a:t>
            </a:r>
          </a:p>
          <a:p>
            <a:pPr marL="0" indent="0">
              <a:buNone/>
            </a:pPr>
            <a:r>
              <a:rPr lang="en-US"/>
              <a:t>in FGAN-I-198</a:t>
            </a:r>
            <a:endParaRPr lang="en-JP"/>
          </a:p>
        </p:txBody>
      </p:sp>
      <p:pic>
        <p:nvPicPr>
          <p:cNvPr id="13" name="Graphic 16">
            <a:extLst>
              <a:ext uri="{FF2B5EF4-FFF2-40B4-BE49-F238E27FC236}">
                <a16:creationId xmlns:a16="http://schemas.microsoft.com/office/drawing/2014/main" id="{2FE74B94-E017-7927-45E6-82F77CBD6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8599" y="1358229"/>
            <a:ext cx="7560213" cy="5089796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8ADACB-9906-1722-E739-6C929E599E3C}"/>
              </a:ext>
            </a:extLst>
          </p:cNvPr>
          <p:cNvSpPr txBox="1">
            <a:spLocks/>
          </p:cNvSpPr>
          <p:nvPr/>
        </p:nvSpPr>
        <p:spPr>
          <a:xfrm>
            <a:off x="415763" y="4078964"/>
            <a:ext cx="3979912" cy="165775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i="1"/>
              <a:t>but... how do we </a:t>
            </a:r>
            <a:r>
              <a:rPr lang="en-US" sz="3600" i="1" u="sng"/>
              <a:t>implement </a:t>
            </a:r>
            <a:endParaRPr lang="en-US" sz="3600" i="1" u="sng">
              <a:cs typeface="Calibri"/>
            </a:endParaRPr>
          </a:p>
          <a:p>
            <a:pPr marL="0" indent="0">
              <a:buNone/>
            </a:pPr>
            <a:r>
              <a:rPr lang="en-US" sz="3600" i="1" u="sng">
                <a:cs typeface="Calibri"/>
              </a:rPr>
              <a:t>this in reality</a:t>
            </a:r>
            <a:r>
              <a:rPr lang="en-US" sz="3600" i="1">
                <a:cs typeface="Calibri"/>
              </a:rPr>
              <a:t> ...?</a:t>
            </a:r>
          </a:p>
        </p:txBody>
      </p:sp>
    </p:spTree>
    <p:extLst>
      <p:ext uri="{BB962C8B-B14F-4D97-AF65-F5344CB8AC3E}">
        <p14:creationId xmlns:p14="http://schemas.microsoft.com/office/powerpoint/2010/main" val="26759295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7ED91D7E8ACF5499E5C56033B102D66" ma:contentTypeVersion="10" ma:contentTypeDescription="Crear nuevo documento." ma:contentTypeScope="" ma:versionID="0c0b301dd45baaef442f951c7b8a8305">
  <xsd:schema xmlns:xsd="http://www.w3.org/2001/XMLSchema" xmlns:xs="http://www.w3.org/2001/XMLSchema" xmlns:p="http://schemas.microsoft.com/office/2006/metadata/properties" xmlns:ns2="5b87434f-ff6e-419e-b0ab-323636588475" targetNamespace="http://schemas.microsoft.com/office/2006/metadata/properties" ma:root="true" ma:fieldsID="731b3a438ef6897e930e5d14558170f2" ns2:_="">
    <xsd:import namespace="5b87434f-ff6e-419e-b0ab-32363658847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87434f-ff6e-419e-b0ab-3236365884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1B3BFC-AE09-4D39-939F-4BD2EA1F8201}">
  <ds:schemaRefs>
    <ds:schemaRef ds:uri="5b87434f-ff6e-419e-b0ab-32363658847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9488355-EC4D-4CEB-8EA9-A4C8409C5EDD}">
  <ds:schemaRefs>
    <ds:schemaRef ds:uri="5b87434f-ff6e-419e-b0ab-32363658847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CC75109-8BD2-4369-B9E6-B0C02A10B3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22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Tema de Office</vt:lpstr>
      <vt:lpstr>Tema de Office</vt:lpstr>
      <vt:lpstr>JAIME FÚSTER DE LA FUENTE  ÁLVARO PENDÁS RECONDO MENTOR: PAUL HARVEY</vt:lpstr>
      <vt:lpstr>DIGITAL TWINS TEAM</vt:lpstr>
      <vt:lpstr>0 – WHAT WE'VE DONE</vt:lpstr>
      <vt:lpstr>CONTENTS</vt:lpstr>
      <vt:lpstr>1 - WHERE DO WE COME FROM?</vt:lpstr>
      <vt:lpstr>2 – WHAT IS THE PROBLEM?</vt:lpstr>
      <vt:lpstr>2 – WHAT IS THE PROBLEM?</vt:lpstr>
      <vt:lpstr>2 – WHAT IS THE PROBLEM?</vt:lpstr>
      <vt:lpstr>2 – WHAT IS THE PROBLEM?</vt:lpstr>
      <vt:lpstr>2 – WHAT IS THE PROBLEM?</vt:lpstr>
      <vt:lpstr>3 – WHAT IS OUR SOLUTION?</vt:lpstr>
      <vt:lpstr>3 – WHAT IS OUR SOLUTION?</vt:lpstr>
      <vt:lpstr>3 – WHAT IS OUR SOLUTION?</vt:lpstr>
      <vt:lpstr>3 – WHAT IS OUR SOLUTION?</vt:lpstr>
      <vt:lpstr>3 – WHAT IS OUR SOLUTION?</vt:lpstr>
      <vt:lpstr>3 – WHAT IS OUR SOLUTION?</vt:lpstr>
      <vt:lpstr>3 – WHAT IS OUR SOLUTION?</vt:lpstr>
      <vt:lpstr>3 – WHAT IS OUR SOLUTION?</vt:lpstr>
      <vt:lpstr>3 – WHAT IS OUR SOLUTION?</vt:lpstr>
      <vt:lpstr>4 – DOES IT WORK? </vt:lpstr>
      <vt:lpstr>4 – DOES IT WORK?</vt:lpstr>
      <vt:lpstr>5– 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Status update meeting (7/10/2020)</dc:title>
  <dc:creator>Alejandro Rebollo Gómez</dc:creator>
  <cp:revision>1</cp:revision>
  <dcterms:created xsi:type="dcterms:W3CDTF">2020-10-06T15:31:21Z</dcterms:created>
  <dcterms:modified xsi:type="dcterms:W3CDTF">2022-11-28T10:03:12Z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0x010100F7ED91D7E8ACF5499E5C56033B102D66</vt:lpwstr>
  </property>
</Properties>
</file>